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9"/>
  </p:notesMasterIdLst>
  <p:sldIdLst>
    <p:sldId id="256" r:id="rId2"/>
    <p:sldId id="258" r:id="rId3"/>
    <p:sldId id="261" r:id="rId4"/>
    <p:sldId id="259" r:id="rId5"/>
    <p:sldId id="257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59C9FC-1641-4F63-AA2D-C2ECF773E29E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39D58CB-42FE-4986-AB7A-05846B2000C6}">
      <dgm:prSet/>
      <dgm:spPr/>
      <dgm:t>
        <a:bodyPr/>
        <a:lstStyle/>
        <a:p>
          <a:pPr rtl="0"/>
          <a:r>
            <a:rPr lang="es-ES" baseline="0" dirty="0" smtClean="0"/>
            <a:t>DOCTRINA DEL TRIBUNAL SUPREMO</a:t>
          </a:r>
          <a:endParaRPr lang="es-ES" dirty="0"/>
        </a:p>
      </dgm:t>
    </dgm:pt>
    <dgm:pt modelId="{91000BC0-9457-42F2-8150-2ED4E33CF7A9}" type="parTrans" cxnId="{A6D0CE21-C6CC-4748-876D-596F38BDE89C}">
      <dgm:prSet/>
      <dgm:spPr/>
      <dgm:t>
        <a:bodyPr/>
        <a:lstStyle/>
        <a:p>
          <a:endParaRPr lang="es-ES"/>
        </a:p>
      </dgm:t>
    </dgm:pt>
    <dgm:pt modelId="{DB8F68B7-6831-4F96-95AF-8ED106E4AC28}" type="sibTrans" cxnId="{A6D0CE21-C6CC-4748-876D-596F38BDE89C}">
      <dgm:prSet/>
      <dgm:spPr/>
      <dgm:t>
        <a:bodyPr/>
        <a:lstStyle/>
        <a:p>
          <a:endParaRPr lang="es-ES"/>
        </a:p>
      </dgm:t>
    </dgm:pt>
    <dgm:pt modelId="{22F41CD1-CD66-46F6-8E67-D97748C12C5F}">
      <dgm:prSet/>
      <dgm:spPr/>
      <dgm:t>
        <a:bodyPr/>
        <a:lstStyle/>
        <a:p>
          <a:pPr rtl="0"/>
          <a:r>
            <a:rPr lang="es-ES" baseline="0" dirty="0" smtClean="0"/>
            <a:t>DOCTRINA DEL TEDH</a:t>
          </a:r>
          <a:endParaRPr lang="es-ES" dirty="0"/>
        </a:p>
      </dgm:t>
    </dgm:pt>
    <dgm:pt modelId="{3FB36E08-9ABC-412D-9DEE-70906143FE57}" type="parTrans" cxnId="{68F432E4-F7A0-430C-8377-B1F10F623D31}">
      <dgm:prSet/>
      <dgm:spPr/>
      <dgm:t>
        <a:bodyPr/>
        <a:lstStyle/>
        <a:p>
          <a:endParaRPr lang="es-ES"/>
        </a:p>
      </dgm:t>
    </dgm:pt>
    <dgm:pt modelId="{1108E5D6-B327-4CF3-BC18-CCD6F78C220B}" type="sibTrans" cxnId="{68F432E4-F7A0-430C-8377-B1F10F623D31}">
      <dgm:prSet/>
      <dgm:spPr/>
      <dgm:t>
        <a:bodyPr/>
        <a:lstStyle/>
        <a:p>
          <a:endParaRPr lang="es-ES"/>
        </a:p>
      </dgm:t>
    </dgm:pt>
    <dgm:pt modelId="{F4FCADE6-D3B3-46A2-89B2-25C6E9BB29C4}" type="pres">
      <dgm:prSet presAssocID="{A559C9FC-1641-4F63-AA2D-C2ECF773E29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818A444-DECA-4F0E-9834-D60B9997B4E8}" type="pres">
      <dgm:prSet presAssocID="{139D58CB-42FE-4986-AB7A-05846B2000C6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8894839-2ECC-4141-8608-EC4C995988F0}" type="pres">
      <dgm:prSet presAssocID="{22F41CD1-CD66-46F6-8E67-D97748C12C5F}" presName="arrow" presStyleLbl="node1" presStyleIdx="1" presStyleCnt="2" custRadScaleRad="100092" custRadScaleInc="-21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CB9BFD2-C13B-4107-86B8-CA84B55C7518}" type="presOf" srcId="{139D58CB-42FE-4986-AB7A-05846B2000C6}" destId="{D818A444-DECA-4F0E-9834-D60B9997B4E8}" srcOrd="0" destOrd="0" presId="urn:microsoft.com/office/officeart/2005/8/layout/arrow5"/>
    <dgm:cxn modelId="{A6D0CE21-C6CC-4748-876D-596F38BDE89C}" srcId="{A559C9FC-1641-4F63-AA2D-C2ECF773E29E}" destId="{139D58CB-42FE-4986-AB7A-05846B2000C6}" srcOrd="0" destOrd="0" parTransId="{91000BC0-9457-42F2-8150-2ED4E33CF7A9}" sibTransId="{DB8F68B7-6831-4F96-95AF-8ED106E4AC28}"/>
    <dgm:cxn modelId="{68F432E4-F7A0-430C-8377-B1F10F623D31}" srcId="{A559C9FC-1641-4F63-AA2D-C2ECF773E29E}" destId="{22F41CD1-CD66-46F6-8E67-D97748C12C5F}" srcOrd="1" destOrd="0" parTransId="{3FB36E08-9ABC-412D-9DEE-70906143FE57}" sibTransId="{1108E5D6-B327-4CF3-BC18-CCD6F78C220B}"/>
    <dgm:cxn modelId="{F5B9A1D9-F4D8-4AC7-A029-F883C08124DC}" type="presOf" srcId="{22F41CD1-CD66-46F6-8E67-D97748C12C5F}" destId="{98894839-2ECC-4141-8608-EC4C995988F0}" srcOrd="0" destOrd="0" presId="urn:microsoft.com/office/officeart/2005/8/layout/arrow5"/>
    <dgm:cxn modelId="{563303E9-5823-4BE2-8AAC-DBB0C26D637B}" type="presOf" srcId="{A559C9FC-1641-4F63-AA2D-C2ECF773E29E}" destId="{F4FCADE6-D3B3-46A2-89B2-25C6E9BB29C4}" srcOrd="0" destOrd="0" presId="urn:microsoft.com/office/officeart/2005/8/layout/arrow5"/>
    <dgm:cxn modelId="{3E83A0C7-E763-4B6B-9F13-88E7B8D92E60}" type="presParOf" srcId="{F4FCADE6-D3B3-46A2-89B2-25C6E9BB29C4}" destId="{D818A444-DECA-4F0E-9834-D60B9997B4E8}" srcOrd="0" destOrd="0" presId="urn:microsoft.com/office/officeart/2005/8/layout/arrow5"/>
    <dgm:cxn modelId="{A6A5A745-564C-4775-97FF-AA1C18FDE462}" type="presParOf" srcId="{F4FCADE6-D3B3-46A2-89B2-25C6E9BB29C4}" destId="{98894839-2ECC-4141-8608-EC4C995988F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518EFB4-325B-40D6-826F-1D97B1A5E0BE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S"/>
        </a:p>
      </dgm:t>
    </dgm:pt>
    <dgm:pt modelId="{C58DD6B5-932F-4580-A276-5B7CAF68B948}">
      <dgm:prSet/>
      <dgm:spPr/>
      <dgm:t>
        <a:bodyPr/>
        <a:lstStyle/>
        <a:p>
          <a:pPr rtl="0"/>
          <a:r>
            <a:rPr lang="ca-ES" noProof="0" dirty="0" smtClean="0"/>
            <a:t>Per a la democràcia</a:t>
          </a:r>
          <a:endParaRPr lang="ca-ES" noProof="0" dirty="0"/>
        </a:p>
      </dgm:t>
    </dgm:pt>
    <dgm:pt modelId="{2085CAE4-FC0A-438E-A64D-0A33256E086F}" type="parTrans" cxnId="{0B592831-F567-4FB5-BACD-9B321E40F45C}">
      <dgm:prSet/>
      <dgm:spPr/>
      <dgm:t>
        <a:bodyPr/>
        <a:lstStyle/>
        <a:p>
          <a:endParaRPr lang="es-ES"/>
        </a:p>
      </dgm:t>
    </dgm:pt>
    <dgm:pt modelId="{BB789672-0663-43DB-A186-DFCE6BC5CB6B}" type="sibTrans" cxnId="{0B592831-F567-4FB5-BACD-9B321E40F45C}">
      <dgm:prSet/>
      <dgm:spPr/>
      <dgm:t>
        <a:bodyPr/>
        <a:lstStyle/>
        <a:p>
          <a:endParaRPr lang="es-ES"/>
        </a:p>
      </dgm:t>
    </dgm:pt>
    <dgm:pt modelId="{BBDEF7CC-46D5-412A-B456-FB904AE59EE6}">
      <dgm:prSet/>
      <dgm:spPr/>
      <dgm:t>
        <a:bodyPr/>
        <a:lstStyle/>
        <a:p>
          <a:pPr rtl="0"/>
          <a:r>
            <a:rPr lang="es-ES" smtClean="0"/>
            <a:t>Pot amagar la manipulació</a:t>
          </a:r>
          <a:endParaRPr lang="es-ES"/>
        </a:p>
      </dgm:t>
    </dgm:pt>
    <dgm:pt modelId="{AFA2D398-9B74-4670-BC31-47E96A1C11CF}" type="parTrans" cxnId="{35575993-1A6A-4534-8012-783DAFEC2C50}">
      <dgm:prSet/>
      <dgm:spPr/>
      <dgm:t>
        <a:bodyPr/>
        <a:lstStyle/>
        <a:p>
          <a:endParaRPr lang="es-ES"/>
        </a:p>
      </dgm:t>
    </dgm:pt>
    <dgm:pt modelId="{909C7B82-1B45-474A-BFFA-FD0257D46DC6}" type="sibTrans" cxnId="{35575993-1A6A-4534-8012-783DAFEC2C50}">
      <dgm:prSet/>
      <dgm:spPr/>
      <dgm:t>
        <a:bodyPr/>
        <a:lstStyle/>
        <a:p>
          <a:endParaRPr lang="es-ES"/>
        </a:p>
      </dgm:t>
    </dgm:pt>
    <dgm:pt modelId="{FEE20B8C-1D8B-4B05-91DA-CB82F7643A4A}">
      <dgm:prSet/>
      <dgm:spPr/>
      <dgm:t>
        <a:bodyPr/>
        <a:lstStyle/>
        <a:p>
          <a:pPr rtl="0"/>
          <a:r>
            <a:rPr lang="ca-ES" noProof="0" dirty="0" smtClean="0"/>
            <a:t>Ha de tenir límits (ODI?)</a:t>
          </a:r>
          <a:endParaRPr lang="ca-ES" noProof="0" dirty="0"/>
        </a:p>
      </dgm:t>
    </dgm:pt>
    <dgm:pt modelId="{BABB0B70-7E01-45BD-A115-A8FAD969F00A}" type="parTrans" cxnId="{58AE3C65-EE30-44B3-81FB-B91F159AE6A9}">
      <dgm:prSet/>
      <dgm:spPr/>
      <dgm:t>
        <a:bodyPr/>
        <a:lstStyle/>
        <a:p>
          <a:endParaRPr lang="es-ES"/>
        </a:p>
      </dgm:t>
    </dgm:pt>
    <dgm:pt modelId="{5DD045AD-73C3-4F01-9205-6D96F3C344CF}" type="sibTrans" cxnId="{58AE3C65-EE30-44B3-81FB-B91F159AE6A9}">
      <dgm:prSet/>
      <dgm:spPr/>
      <dgm:t>
        <a:bodyPr/>
        <a:lstStyle/>
        <a:p>
          <a:endParaRPr lang="es-ES"/>
        </a:p>
      </dgm:t>
    </dgm:pt>
    <dgm:pt modelId="{B410011D-1FC5-4B36-B39A-31209599D7EA}">
      <dgm:prSet/>
      <dgm:spPr/>
      <dgm:t>
        <a:bodyPr/>
        <a:lstStyle/>
        <a:p>
          <a:pPr rtl="0"/>
          <a:r>
            <a:rPr lang="es-ES" smtClean="0"/>
            <a:t>Sectarisme en la delimitació</a:t>
          </a:r>
          <a:endParaRPr lang="es-ES"/>
        </a:p>
      </dgm:t>
    </dgm:pt>
    <dgm:pt modelId="{8DEE501F-E3C9-46BB-BDA5-DE2DD9547F63}" type="parTrans" cxnId="{266A1516-A8B6-4751-97E1-84DF6AF6C51D}">
      <dgm:prSet/>
      <dgm:spPr/>
      <dgm:t>
        <a:bodyPr/>
        <a:lstStyle/>
        <a:p>
          <a:endParaRPr lang="es-ES"/>
        </a:p>
      </dgm:t>
    </dgm:pt>
    <dgm:pt modelId="{93E41329-8F14-4974-A00F-DCD6B021D201}" type="sibTrans" cxnId="{266A1516-A8B6-4751-97E1-84DF6AF6C51D}">
      <dgm:prSet/>
      <dgm:spPr/>
      <dgm:t>
        <a:bodyPr/>
        <a:lstStyle/>
        <a:p>
          <a:endParaRPr lang="es-ES"/>
        </a:p>
      </dgm:t>
    </dgm:pt>
    <dgm:pt modelId="{37DAD26E-5B95-416B-9ECF-1F8613DA11F0}" type="pres">
      <dgm:prSet presAssocID="{A518EFB4-325B-40D6-826F-1D97B1A5E0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4FDFC38-EB10-489D-BBAA-38EA25E1DD25}" type="pres">
      <dgm:prSet presAssocID="{C58DD6B5-932F-4580-A276-5B7CAF68B94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0B12B2-D905-43A4-895A-4A383207C0A6}" type="pres">
      <dgm:prSet presAssocID="{BB789672-0663-43DB-A186-DFCE6BC5CB6B}" presName="spacer" presStyleCnt="0"/>
      <dgm:spPr/>
    </dgm:pt>
    <dgm:pt modelId="{7FCDB678-F846-445E-BDAB-67E518F7AF6A}" type="pres">
      <dgm:prSet presAssocID="{BBDEF7CC-46D5-412A-B456-FB904AE59EE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12B17DE-F4C0-41EE-B54D-D853478EB783}" type="pres">
      <dgm:prSet presAssocID="{909C7B82-1B45-474A-BFFA-FD0257D46DC6}" presName="spacer" presStyleCnt="0"/>
      <dgm:spPr/>
    </dgm:pt>
    <dgm:pt modelId="{562A344B-3BCE-486D-823D-EDAFB57BB925}" type="pres">
      <dgm:prSet presAssocID="{FEE20B8C-1D8B-4B05-91DA-CB82F7643A4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CB36148-E3D2-477D-BEB9-6F0ED7134471}" type="pres">
      <dgm:prSet presAssocID="{5DD045AD-73C3-4F01-9205-6D96F3C344CF}" presName="spacer" presStyleCnt="0"/>
      <dgm:spPr/>
    </dgm:pt>
    <dgm:pt modelId="{EE21811F-1C96-493E-9B99-D78E8C862CEB}" type="pres">
      <dgm:prSet presAssocID="{B410011D-1FC5-4B36-B39A-31209599D7E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B592831-F567-4FB5-BACD-9B321E40F45C}" srcId="{A518EFB4-325B-40D6-826F-1D97B1A5E0BE}" destId="{C58DD6B5-932F-4580-A276-5B7CAF68B948}" srcOrd="0" destOrd="0" parTransId="{2085CAE4-FC0A-438E-A64D-0A33256E086F}" sibTransId="{BB789672-0663-43DB-A186-DFCE6BC5CB6B}"/>
    <dgm:cxn modelId="{C78A79E4-A123-437A-A87B-927E4F5C24AC}" type="presOf" srcId="{FEE20B8C-1D8B-4B05-91DA-CB82F7643A4A}" destId="{562A344B-3BCE-486D-823D-EDAFB57BB925}" srcOrd="0" destOrd="0" presId="urn:microsoft.com/office/officeart/2005/8/layout/vList2"/>
    <dgm:cxn modelId="{A7801EC8-E2E0-4086-B61A-D423CCE98B60}" type="presOf" srcId="{BBDEF7CC-46D5-412A-B456-FB904AE59EE6}" destId="{7FCDB678-F846-445E-BDAB-67E518F7AF6A}" srcOrd="0" destOrd="0" presId="urn:microsoft.com/office/officeart/2005/8/layout/vList2"/>
    <dgm:cxn modelId="{35575993-1A6A-4534-8012-783DAFEC2C50}" srcId="{A518EFB4-325B-40D6-826F-1D97B1A5E0BE}" destId="{BBDEF7CC-46D5-412A-B456-FB904AE59EE6}" srcOrd="1" destOrd="0" parTransId="{AFA2D398-9B74-4670-BC31-47E96A1C11CF}" sibTransId="{909C7B82-1B45-474A-BFFA-FD0257D46DC6}"/>
    <dgm:cxn modelId="{ACE5A13C-90F2-43B3-9326-52E02BD8FC8D}" type="presOf" srcId="{B410011D-1FC5-4B36-B39A-31209599D7EA}" destId="{EE21811F-1C96-493E-9B99-D78E8C862CEB}" srcOrd="0" destOrd="0" presId="urn:microsoft.com/office/officeart/2005/8/layout/vList2"/>
    <dgm:cxn modelId="{66021760-DAB7-49F3-8AEB-BEC7C0A11BE2}" type="presOf" srcId="{A518EFB4-325B-40D6-826F-1D97B1A5E0BE}" destId="{37DAD26E-5B95-416B-9ECF-1F8613DA11F0}" srcOrd="0" destOrd="0" presId="urn:microsoft.com/office/officeart/2005/8/layout/vList2"/>
    <dgm:cxn modelId="{266A1516-A8B6-4751-97E1-84DF6AF6C51D}" srcId="{A518EFB4-325B-40D6-826F-1D97B1A5E0BE}" destId="{B410011D-1FC5-4B36-B39A-31209599D7EA}" srcOrd="3" destOrd="0" parTransId="{8DEE501F-E3C9-46BB-BDA5-DE2DD9547F63}" sibTransId="{93E41329-8F14-4974-A00F-DCD6B021D201}"/>
    <dgm:cxn modelId="{58AE3C65-EE30-44B3-81FB-B91F159AE6A9}" srcId="{A518EFB4-325B-40D6-826F-1D97B1A5E0BE}" destId="{FEE20B8C-1D8B-4B05-91DA-CB82F7643A4A}" srcOrd="2" destOrd="0" parTransId="{BABB0B70-7E01-45BD-A115-A8FAD969F00A}" sibTransId="{5DD045AD-73C3-4F01-9205-6D96F3C344CF}"/>
    <dgm:cxn modelId="{34646062-D838-4245-A8B1-733A9A8D5127}" type="presOf" srcId="{C58DD6B5-932F-4580-A276-5B7CAF68B948}" destId="{54FDFC38-EB10-489D-BBAA-38EA25E1DD25}" srcOrd="0" destOrd="0" presId="urn:microsoft.com/office/officeart/2005/8/layout/vList2"/>
    <dgm:cxn modelId="{B150E5EB-CE96-4E8A-82A7-E4A93892CA7D}" type="presParOf" srcId="{37DAD26E-5B95-416B-9ECF-1F8613DA11F0}" destId="{54FDFC38-EB10-489D-BBAA-38EA25E1DD25}" srcOrd="0" destOrd="0" presId="urn:microsoft.com/office/officeart/2005/8/layout/vList2"/>
    <dgm:cxn modelId="{19159D00-A073-44D4-917B-0C34B145218C}" type="presParOf" srcId="{37DAD26E-5B95-416B-9ECF-1F8613DA11F0}" destId="{D40B12B2-D905-43A4-895A-4A383207C0A6}" srcOrd="1" destOrd="0" presId="urn:microsoft.com/office/officeart/2005/8/layout/vList2"/>
    <dgm:cxn modelId="{622761ED-DEC5-437D-BAB3-437BA3B48820}" type="presParOf" srcId="{37DAD26E-5B95-416B-9ECF-1F8613DA11F0}" destId="{7FCDB678-F846-445E-BDAB-67E518F7AF6A}" srcOrd="2" destOrd="0" presId="urn:microsoft.com/office/officeart/2005/8/layout/vList2"/>
    <dgm:cxn modelId="{E4259608-01AF-420F-A473-D4908735E4D8}" type="presParOf" srcId="{37DAD26E-5B95-416B-9ECF-1F8613DA11F0}" destId="{B12B17DE-F4C0-41EE-B54D-D853478EB783}" srcOrd="3" destOrd="0" presId="urn:microsoft.com/office/officeart/2005/8/layout/vList2"/>
    <dgm:cxn modelId="{A57FCA02-BA35-4650-8B36-B78054452502}" type="presParOf" srcId="{37DAD26E-5B95-416B-9ECF-1F8613DA11F0}" destId="{562A344B-3BCE-486D-823D-EDAFB57BB925}" srcOrd="4" destOrd="0" presId="urn:microsoft.com/office/officeart/2005/8/layout/vList2"/>
    <dgm:cxn modelId="{83EF7B2D-C6A7-4EA6-9FE4-885E074E8695}" type="presParOf" srcId="{37DAD26E-5B95-416B-9ECF-1F8613DA11F0}" destId="{4CB36148-E3D2-477D-BEB9-6F0ED7134471}" srcOrd="5" destOrd="0" presId="urn:microsoft.com/office/officeart/2005/8/layout/vList2"/>
    <dgm:cxn modelId="{76EA6AED-37B8-475B-AFC4-5FA229FB760F}" type="presParOf" srcId="{37DAD26E-5B95-416B-9ECF-1F8613DA11F0}" destId="{EE21811F-1C96-493E-9B99-D78E8C862CE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9905068-A191-40A6-B2D9-A867D6DA2F1B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S"/>
        </a:p>
      </dgm:t>
    </dgm:pt>
    <dgm:pt modelId="{B76F77CA-24F2-4CF5-886D-B0E29BCC697E}">
      <dgm:prSet/>
      <dgm:spPr/>
      <dgm:t>
        <a:bodyPr/>
        <a:lstStyle/>
        <a:p>
          <a:pPr rtl="0"/>
          <a:r>
            <a:rPr lang="es-ES" smtClean="0"/>
            <a:t>Dret minvant</a:t>
          </a:r>
          <a:endParaRPr lang="es-ES"/>
        </a:p>
      </dgm:t>
    </dgm:pt>
    <dgm:pt modelId="{31E3AEE0-E93D-442A-A7EC-C04A055E692F}" type="parTrans" cxnId="{2251847C-1A51-4CD8-B410-0001593210AB}">
      <dgm:prSet/>
      <dgm:spPr/>
      <dgm:t>
        <a:bodyPr/>
        <a:lstStyle/>
        <a:p>
          <a:endParaRPr lang="es-ES"/>
        </a:p>
      </dgm:t>
    </dgm:pt>
    <dgm:pt modelId="{CA1B92A9-95AD-43DD-91B4-5C6381EEA795}" type="sibTrans" cxnId="{2251847C-1A51-4CD8-B410-0001593210AB}">
      <dgm:prSet/>
      <dgm:spPr/>
      <dgm:t>
        <a:bodyPr/>
        <a:lstStyle/>
        <a:p>
          <a:endParaRPr lang="es-ES"/>
        </a:p>
      </dgm:t>
    </dgm:pt>
    <dgm:pt modelId="{BFAA858A-9896-4696-A5E4-5BE539B5627D}">
      <dgm:prSet/>
      <dgm:spPr/>
      <dgm:t>
        <a:bodyPr/>
        <a:lstStyle/>
        <a:p>
          <a:pPr rtl="0"/>
          <a:r>
            <a:rPr lang="es-ES" dirty="0" smtClean="0"/>
            <a:t>No sol ser barrera per a res</a:t>
          </a:r>
          <a:endParaRPr lang="es-ES" dirty="0"/>
        </a:p>
      </dgm:t>
    </dgm:pt>
    <dgm:pt modelId="{3B6F55C8-E84E-4675-A1FF-9DC393CA9827}" type="parTrans" cxnId="{8E6A2418-7DE6-4A67-B9DC-3303AA838847}">
      <dgm:prSet/>
      <dgm:spPr/>
      <dgm:t>
        <a:bodyPr/>
        <a:lstStyle/>
        <a:p>
          <a:endParaRPr lang="es-ES"/>
        </a:p>
      </dgm:t>
    </dgm:pt>
    <dgm:pt modelId="{9FB593B4-5FA4-4041-B067-AF2008B45CAD}" type="sibTrans" cxnId="{8E6A2418-7DE6-4A67-B9DC-3303AA838847}">
      <dgm:prSet/>
      <dgm:spPr/>
      <dgm:t>
        <a:bodyPr/>
        <a:lstStyle/>
        <a:p>
          <a:endParaRPr lang="es-ES"/>
        </a:p>
      </dgm:t>
    </dgm:pt>
    <dgm:pt modelId="{E31C2CC7-EDF8-4716-AC6A-E8AAB1FB6AB8}">
      <dgm:prSet/>
      <dgm:spPr/>
      <dgm:t>
        <a:bodyPr/>
        <a:lstStyle/>
        <a:p>
          <a:pPr rtl="0"/>
          <a:r>
            <a:rPr lang="ca-ES" noProof="0" dirty="0" smtClean="0"/>
            <a:t>No el tenen les institucions?</a:t>
          </a:r>
          <a:endParaRPr lang="ca-ES" noProof="0" dirty="0"/>
        </a:p>
      </dgm:t>
    </dgm:pt>
    <dgm:pt modelId="{D2498DBB-4317-41D8-9F66-6C121BEA3727}" type="parTrans" cxnId="{DE87DCE8-0A1E-487D-8DAA-AE120D7B1CE0}">
      <dgm:prSet/>
      <dgm:spPr/>
      <dgm:t>
        <a:bodyPr/>
        <a:lstStyle/>
        <a:p>
          <a:endParaRPr lang="es-ES"/>
        </a:p>
      </dgm:t>
    </dgm:pt>
    <dgm:pt modelId="{20434AA8-DB96-46A1-8EC3-C7DD2DB07DD7}" type="sibTrans" cxnId="{DE87DCE8-0A1E-487D-8DAA-AE120D7B1CE0}">
      <dgm:prSet/>
      <dgm:spPr/>
      <dgm:t>
        <a:bodyPr/>
        <a:lstStyle/>
        <a:p>
          <a:endParaRPr lang="es-ES"/>
        </a:p>
      </dgm:t>
    </dgm:pt>
    <dgm:pt modelId="{946F6C44-04C9-4D8F-ACA7-45E81EAB542F}">
      <dgm:prSet/>
      <dgm:spPr/>
      <dgm:t>
        <a:bodyPr/>
        <a:lstStyle/>
        <a:p>
          <a:pPr rtl="0"/>
          <a:r>
            <a:rPr lang="ca-ES" noProof="0" dirty="0" smtClean="0"/>
            <a:t>Sols el tenen els “col·lectius vulnerables”?</a:t>
          </a:r>
          <a:endParaRPr lang="ca-ES" noProof="0" dirty="0"/>
        </a:p>
      </dgm:t>
    </dgm:pt>
    <dgm:pt modelId="{CE41A3F0-8D0D-49E7-9CF4-023A7E7CB07F}" type="parTrans" cxnId="{DF3B6C78-107A-4914-ACF2-8EBA8C054929}">
      <dgm:prSet/>
      <dgm:spPr/>
      <dgm:t>
        <a:bodyPr/>
        <a:lstStyle/>
        <a:p>
          <a:endParaRPr lang="es-ES"/>
        </a:p>
      </dgm:t>
    </dgm:pt>
    <dgm:pt modelId="{02367E84-57F3-492B-A699-3204DB04D998}" type="sibTrans" cxnId="{DF3B6C78-107A-4914-ACF2-8EBA8C054929}">
      <dgm:prSet/>
      <dgm:spPr/>
      <dgm:t>
        <a:bodyPr/>
        <a:lstStyle/>
        <a:p>
          <a:endParaRPr lang="es-ES"/>
        </a:p>
      </dgm:t>
    </dgm:pt>
    <dgm:pt modelId="{682AD4DD-32B7-4BAE-B77B-1DF14083C24E}" type="pres">
      <dgm:prSet presAssocID="{A9905068-A191-40A6-B2D9-A867D6DA2F1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3EEECC3-3C5F-4691-A7E3-1CDA7E034690}" type="pres">
      <dgm:prSet presAssocID="{B76F77CA-24F2-4CF5-886D-B0E29BCC697E}" presName="parentText" presStyleLbl="node1" presStyleIdx="0" presStyleCnt="4" custScaleY="15226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4FD0D64-86F5-4BD9-B3A7-CD8743D21E26}" type="pres">
      <dgm:prSet presAssocID="{CA1B92A9-95AD-43DD-91B4-5C6381EEA795}" presName="spacer" presStyleCnt="0"/>
      <dgm:spPr/>
    </dgm:pt>
    <dgm:pt modelId="{561B199D-65E1-44A7-AE1E-BBBB4A813560}" type="pres">
      <dgm:prSet presAssocID="{BFAA858A-9896-4696-A5E4-5BE539B5627D}" presName="parentText" presStyleLbl="node1" presStyleIdx="1" presStyleCnt="4" custScaleY="16439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85CBDC9-0737-47A5-836C-5954C5DC9BF5}" type="pres">
      <dgm:prSet presAssocID="{9FB593B4-5FA4-4041-B067-AF2008B45CAD}" presName="spacer" presStyleCnt="0"/>
      <dgm:spPr/>
    </dgm:pt>
    <dgm:pt modelId="{1C1F8F55-9741-480D-BA02-9A6BB7932DF0}" type="pres">
      <dgm:prSet presAssocID="{E31C2CC7-EDF8-4716-AC6A-E8AAB1FB6AB8}" presName="parentText" presStyleLbl="node1" presStyleIdx="2" presStyleCnt="4" custScaleY="13084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A0AC4B3-5282-4879-BB27-6C0097261BF9}" type="pres">
      <dgm:prSet presAssocID="{20434AA8-DB96-46A1-8EC3-C7DD2DB07DD7}" presName="spacer" presStyleCnt="0"/>
      <dgm:spPr/>
    </dgm:pt>
    <dgm:pt modelId="{08E2ED20-7744-45C5-9EA3-CDB322D2C4BA}" type="pres">
      <dgm:prSet presAssocID="{946F6C44-04C9-4D8F-ACA7-45E81EAB542F}" presName="parentText" presStyleLbl="node1" presStyleIdx="3" presStyleCnt="4" custScaleY="17331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F3B6C78-107A-4914-ACF2-8EBA8C054929}" srcId="{A9905068-A191-40A6-B2D9-A867D6DA2F1B}" destId="{946F6C44-04C9-4D8F-ACA7-45E81EAB542F}" srcOrd="3" destOrd="0" parTransId="{CE41A3F0-8D0D-49E7-9CF4-023A7E7CB07F}" sibTransId="{02367E84-57F3-492B-A699-3204DB04D998}"/>
    <dgm:cxn modelId="{B0946798-A6B5-4762-8FA1-09D76523C3B3}" type="presOf" srcId="{E31C2CC7-EDF8-4716-AC6A-E8AAB1FB6AB8}" destId="{1C1F8F55-9741-480D-BA02-9A6BB7932DF0}" srcOrd="0" destOrd="0" presId="urn:microsoft.com/office/officeart/2005/8/layout/vList2"/>
    <dgm:cxn modelId="{DE87DCE8-0A1E-487D-8DAA-AE120D7B1CE0}" srcId="{A9905068-A191-40A6-B2D9-A867D6DA2F1B}" destId="{E31C2CC7-EDF8-4716-AC6A-E8AAB1FB6AB8}" srcOrd="2" destOrd="0" parTransId="{D2498DBB-4317-41D8-9F66-6C121BEA3727}" sibTransId="{20434AA8-DB96-46A1-8EC3-C7DD2DB07DD7}"/>
    <dgm:cxn modelId="{272A5889-450D-4A41-844B-F5677DEC7B1D}" type="presOf" srcId="{946F6C44-04C9-4D8F-ACA7-45E81EAB542F}" destId="{08E2ED20-7744-45C5-9EA3-CDB322D2C4BA}" srcOrd="0" destOrd="0" presId="urn:microsoft.com/office/officeart/2005/8/layout/vList2"/>
    <dgm:cxn modelId="{0FC57EB6-BDE4-4B87-83A7-47C568101796}" type="presOf" srcId="{A9905068-A191-40A6-B2D9-A867D6DA2F1B}" destId="{682AD4DD-32B7-4BAE-B77B-1DF14083C24E}" srcOrd="0" destOrd="0" presId="urn:microsoft.com/office/officeart/2005/8/layout/vList2"/>
    <dgm:cxn modelId="{2251847C-1A51-4CD8-B410-0001593210AB}" srcId="{A9905068-A191-40A6-B2D9-A867D6DA2F1B}" destId="{B76F77CA-24F2-4CF5-886D-B0E29BCC697E}" srcOrd="0" destOrd="0" parTransId="{31E3AEE0-E93D-442A-A7EC-C04A055E692F}" sibTransId="{CA1B92A9-95AD-43DD-91B4-5C6381EEA795}"/>
    <dgm:cxn modelId="{BE96771E-D60F-41EB-BE9D-EB9B4C0D3C0B}" type="presOf" srcId="{B76F77CA-24F2-4CF5-886D-B0E29BCC697E}" destId="{73EEECC3-3C5F-4691-A7E3-1CDA7E034690}" srcOrd="0" destOrd="0" presId="urn:microsoft.com/office/officeart/2005/8/layout/vList2"/>
    <dgm:cxn modelId="{2CB7BDF3-F357-4FDB-88C3-6000C906DF94}" type="presOf" srcId="{BFAA858A-9896-4696-A5E4-5BE539B5627D}" destId="{561B199D-65E1-44A7-AE1E-BBBB4A813560}" srcOrd="0" destOrd="0" presId="urn:microsoft.com/office/officeart/2005/8/layout/vList2"/>
    <dgm:cxn modelId="{8E6A2418-7DE6-4A67-B9DC-3303AA838847}" srcId="{A9905068-A191-40A6-B2D9-A867D6DA2F1B}" destId="{BFAA858A-9896-4696-A5E4-5BE539B5627D}" srcOrd="1" destOrd="0" parTransId="{3B6F55C8-E84E-4675-A1FF-9DC393CA9827}" sibTransId="{9FB593B4-5FA4-4041-B067-AF2008B45CAD}"/>
    <dgm:cxn modelId="{91689E5C-02E6-4772-9148-35C0161CD07B}" type="presParOf" srcId="{682AD4DD-32B7-4BAE-B77B-1DF14083C24E}" destId="{73EEECC3-3C5F-4691-A7E3-1CDA7E034690}" srcOrd="0" destOrd="0" presId="urn:microsoft.com/office/officeart/2005/8/layout/vList2"/>
    <dgm:cxn modelId="{77C20F95-B37B-408B-9951-ACA76055937E}" type="presParOf" srcId="{682AD4DD-32B7-4BAE-B77B-1DF14083C24E}" destId="{04FD0D64-86F5-4BD9-B3A7-CD8743D21E26}" srcOrd="1" destOrd="0" presId="urn:microsoft.com/office/officeart/2005/8/layout/vList2"/>
    <dgm:cxn modelId="{D7CC55E1-8C7A-4790-97BE-DD86D272B5B2}" type="presParOf" srcId="{682AD4DD-32B7-4BAE-B77B-1DF14083C24E}" destId="{561B199D-65E1-44A7-AE1E-BBBB4A813560}" srcOrd="2" destOrd="0" presId="urn:microsoft.com/office/officeart/2005/8/layout/vList2"/>
    <dgm:cxn modelId="{AD5922D2-8EB1-4C19-8D02-00A484F97C19}" type="presParOf" srcId="{682AD4DD-32B7-4BAE-B77B-1DF14083C24E}" destId="{085CBDC9-0737-47A5-836C-5954C5DC9BF5}" srcOrd="3" destOrd="0" presId="urn:microsoft.com/office/officeart/2005/8/layout/vList2"/>
    <dgm:cxn modelId="{7C479187-ACC1-476B-944D-2E701E1058A6}" type="presParOf" srcId="{682AD4DD-32B7-4BAE-B77B-1DF14083C24E}" destId="{1C1F8F55-9741-480D-BA02-9A6BB7932DF0}" srcOrd="4" destOrd="0" presId="urn:microsoft.com/office/officeart/2005/8/layout/vList2"/>
    <dgm:cxn modelId="{B74E83BB-5834-4029-A0EE-FD7EC615F1A9}" type="presParOf" srcId="{682AD4DD-32B7-4BAE-B77B-1DF14083C24E}" destId="{BA0AC4B3-5282-4879-BB27-6C0097261BF9}" srcOrd="5" destOrd="0" presId="urn:microsoft.com/office/officeart/2005/8/layout/vList2"/>
    <dgm:cxn modelId="{95A87D49-A21E-4ECC-B3A7-891642126E18}" type="presParOf" srcId="{682AD4DD-32B7-4BAE-B77B-1DF14083C24E}" destId="{08E2ED20-7744-45C5-9EA3-CDB322D2C4B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DC9B6C-C28D-4E69-8B2B-E36C699D7787}" type="doc">
      <dgm:prSet loTypeId="urn:microsoft.com/office/officeart/2005/8/layout/process1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B5C1AD35-DDEE-4767-A3BF-5CFAF97995AF}">
      <dgm:prSet/>
      <dgm:spPr/>
      <dgm:t>
        <a:bodyPr/>
        <a:lstStyle/>
        <a:p>
          <a:pPr rtl="0"/>
          <a:r>
            <a:rPr lang="es-ES" baseline="0" dirty="0" smtClean="0"/>
            <a:t>LA LIBERTAD DE EXPRESIÓN COMO EXTERIORIZACIÓN DE LA LIBERTAD IDEOLÓGICA</a:t>
          </a:r>
          <a:endParaRPr lang="es-ES" dirty="0"/>
        </a:p>
      </dgm:t>
    </dgm:pt>
    <dgm:pt modelId="{6B49E388-9BF5-4739-8815-07D74315296F}" type="parTrans" cxnId="{1ABEAB90-BCF3-4508-A8C2-58EA2561905E}">
      <dgm:prSet/>
      <dgm:spPr/>
      <dgm:t>
        <a:bodyPr/>
        <a:lstStyle/>
        <a:p>
          <a:endParaRPr lang="es-ES"/>
        </a:p>
      </dgm:t>
    </dgm:pt>
    <dgm:pt modelId="{9B1A68C9-5E5B-4DC3-9212-F633F26B5D0F}" type="sibTrans" cxnId="{1ABEAB90-BCF3-4508-A8C2-58EA2561905E}">
      <dgm:prSet/>
      <dgm:spPr/>
      <dgm:t>
        <a:bodyPr/>
        <a:lstStyle/>
        <a:p>
          <a:endParaRPr lang="es-ES"/>
        </a:p>
      </dgm:t>
    </dgm:pt>
    <dgm:pt modelId="{D9CF7DE9-9784-4476-8BDE-660D2748F418}">
      <dgm:prSet/>
      <dgm:spPr/>
      <dgm:t>
        <a:bodyPr/>
        <a:lstStyle/>
        <a:p>
          <a:pPr rtl="0"/>
          <a:r>
            <a:rPr lang="es-ES" baseline="0" dirty="0" smtClean="0"/>
            <a:t>CONCIENCIA, EXPRESIÓN, INFORMACIÓN,  FUNDAMENTO DE LA OPINIÓN PÚBLICA LIBRE</a:t>
          </a:r>
          <a:endParaRPr lang="es-ES" dirty="0"/>
        </a:p>
      </dgm:t>
    </dgm:pt>
    <dgm:pt modelId="{0FBB57FA-A103-47F9-AE78-6C60C1FA4C45}" type="parTrans" cxnId="{8D906427-B2C3-435C-A3CE-2517CC485FF0}">
      <dgm:prSet/>
      <dgm:spPr/>
      <dgm:t>
        <a:bodyPr/>
        <a:lstStyle/>
        <a:p>
          <a:endParaRPr lang="es-ES"/>
        </a:p>
      </dgm:t>
    </dgm:pt>
    <dgm:pt modelId="{C1C27649-7965-49C4-85EC-B052AABDCEF6}" type="sibTrans" cxnId="{8D906427-B2C3-435C-A3CE-2517CC485FF0}">
      <dgm:prSet/>
      <dgm:spPr/>
      <dgm:t>
        <a:bodyPr/>
        <a:lstStyle/>
        <a:p>
          <a:endParaRPr lang="es-ES"/>
        </a:p>
      </dgm:t>
    </dgm:pt>
    <dgm:pt modelId="{EF74BBC6-60E5-4587-8EE1-E8AEAD1A31CF}">
      <dgm:prSet/>
      <dgm:spPr/>
      <dgm:t>
        <a:bodyPr/>
        <a:lstStyle/>
        <a:p>
          <a:pPr rtl="0"/>
          <a:r>
            <a:rPr lang="es-ES" baseline="0" dirty="0" smtClean="0"/>
            <a:t>LA OPINIÓN PÚBLICA LIBRE, SUSTRATO DE LA CALIDAD DEMOCRÁTICA</a:t>
          </a:r>
          <a:endParaRPr lang="es-ES" dirty="0"/>
        </a:p>
      </dgm:t>
    </dgm:pt>
    <dgm:pt modelId="{C4C7C7E3-E685-418D-BCD6-086DB260C933}" type="parTrans" cxnId="{E00DC760-4BAB-4A6F-ADA9-03C64DC69608}">
      <dgm:prSet/>
      <dgm:spPr/>
      <dgm:t>
        <a:bodyPr/>
        <a:lstStyle/>
        <a:p>
          <a:endParaRPr lang="es-ES"/>
        </a:p>
      </dgm:t>
    </dgm:pt>
    <dgm:pt modelId="{540A7449-1D20-496A-95A5-C2003F46675D}" type="sibTrans" cxnId="{E00DC760-4BAB-4A6F-ADA9-03C64DC69608}">
      <dgm:prSet/>
      <dgm:spPr/>
      <dgm:t>
        <a:bodyPr/>
        <a:lstStyle/>
        <a:p>
          <a:endParaRPr lang="es-ES"/>
        </a:p>
      </dgm:t>
    </dgm:pt>
    <dgm:pt modelId="{8A795D0B-1C54-4CF9-9FC4-981711910476}" type="pres">
      <dgm:prSet presAssocID="{B2DC9B6C-C28D-4E69-8B2B-E36C699D778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30814B3-545B-494E-83C2-22987126313E}" type="pres">
      <dgm:prSet presAssocID="{B5C1AD35-DDEE-4767-A3BF-5CFAF97995A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91393B4-D27A-4DC6-ACF4-9FF12B5C8B90}" type="pres">
      <dgm:prSet presAssocID="{9B1A68C9-5E5B-4DC3-9212-F633F26B5D0F}" presName="sibTrans" presStyleLbl="sibTrans2D1" presStyleIdx="0" presStyleCnt="2"/>
      <dgm:spPr/>
      <dgm:t>
        <a:bodyPr/>
        <a:lstStyle/>
        <a:p>
          <a:endParaRPr lang="es-ES"/>
        </a:p>
      </dgm:t>
    </dgm:pt>
    <dgm:pt modelId="{3DBA574D-B3DC-491A-9647-FEBDB329AD0E}" type="pres">
      <dgm:prSet presAssocID="{9B1A68C9-5E5B-4DC3-9212-F633F26B5D0F}" presName="connectorText" presStyleLbl="sibTrans2D1" presStyleIdx="0" presStyleCnt="2"/>
      <dgm:spPr/>
      <dgm:t>
        <a:bodyPr/>
        <a:lstStyle/>
        <a:p>
          <a:endParaRPr lang="es-ES"/>
        </a:p>
      </dgm:t>
    </dgm:pt>
    <dgm:pt modelId="{291ED5A3-BC5B-4CB8-AC09-3B0E705E400E}" type="pres">
      <dgm:prSet presAssocID="{D9CF7DE9-9784-4476-8BDE-660D2748F41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A199598-BE82-4C89-B965-EEA0AEEA9490}" type="pres">
      <dgm:prSet presAssocID="{C1C27649-7965-49C4-85EC-B052AABDCEF6}" presName="sibTrans" presStyleLbl="sibTrans2D1" presStyleIdx="1" presStyleCnt="2"/>
      <dgm:spPr/>
      <dgm:t>
        <a:bodyPr/>
        <a:lstStyle/>
        <a:p>
          <a:endParaRPr lang="es-ES"/>
        </a:p>
      </dgm:t>
    </dgm:pt>
    <dgm:pt modelId="{19BCAF79-A1E7-4E15-992C-1AE2CE9318BD}" type="pres">
      <dgm:prSet presAssocID="{C1C27649-7965-49C4-85EC-B052AABDCEF6}" presName="connectorText" presStyleLbl="sibTrans2D1" presStyleIdx="1" presStyleCnt="2"/>
      <dgm:spPr/>
      <dgm:t>
        <a:bodyPr/>
        <a:lstStyle/>
        <a:p>
          <a:endParaRPr lang="es-ES"/>
        </a:p>
      </dgm:t>
    </dgm:pt>
    <dgm:pt modelId="{5A291753-3391-4AA9-A261-DA71B34D4457}" type="pres">
      <dgm:prSet presAssocID="{EF74BBC6-60E5-4587-8EE1-E8AEAD1A31C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E1A9DA0-F1C3-4E26-A8E7-038752F90144}" type="presOf" srcId="{C1C27649-7965-49C4-85EC-B052AABDCEF6}" destId="{19BCAF79-A1E7-4E15-992C-1AE2CE9318BD}" srcOrd="1" destOrd="0" presId="urn:microsoft.com/office/officeart/2005/8/layout/process1"/>
    <dgm:cxn modelId="{CB9C6F13-62A2-4E47-B1A6-822789655DDB}" type="presOf" srcId="{B2DC9B6C-C28D-4E69-8B2B-E36C699D7787}" destId="{8A795D0B-1C54-4CF9-9FC4-981711910476}" srcOrd="0" destOrd="0" presId="urn:microsoft.com/office/officeart/2005/8/layout/process1"/>
    <dgm:cxn modelId="{D5E5D21F-63FA-4A99-BC85-BC303056CFA1}" type="presOf" srcId="{EF74BBC6-60E5-4587-8EE1-E8AEAD1A31CF}" destId="{5A291753-3391-4AA9-A261-DA71B34D4457}" srcOrd="0" destOrd="0" presId="urn:microsoft.com/office/officeart/2005/8/layout/process1"/>
    <dgm:cxn modelId="{F0DB4347-6365-430B-81CE-15B17CCFE05C}" type="presOf" srcId="{B5C1AD35-DDEE-4767-A3BF-5CFAF97995AF}" destId="{230814B3-545B-494E-83C2-22987126313E}" srcOrd="0" destOrd="0" presId="urn:microsoft.com/office/officeart/2005/8/layout/process1"/>
    <dgm:cxn modelId="{1ABEAB90-BCF3-4508-A8C2-58EA2561905E}" srcId="{B2DC9B6C-C28D-4E69-8B2B-E36C699D7787}" destId="{B5C1AD35-DDEE-4767-A3BF-5CFAF97995AF}" srcOrd="0" destOrd="0" parTransId="{6B49E388-9BF5-4739-8815-07D74315296F}" sibTransId="{9B1A68C9-5E5B-4DC3-9212-F633F26B5D0F}"/>
    <dgm:cxn modelId="{8CED0D32-CFAF-484C-9117-EFC40C4FE35A}" type="presOf" srcId="{9B1A68C9-5E5B-4DC3-9212-F633F26B5D0F}" destId="{3DBA574D-B3DC-491A-9647-FEBDB329AD0E}" srcOrd="1" destOrd="0" presId="urn:microsoft.com/office/officeart/2005/8/layout/process1"/>
    <dgm:cxn modelId="{73848E89-CF9A-40EC-A3CB-C2D7860C4AC0}" type="presOf" srcId="{9B1A68C9-5E5B-4DC3-9212-F633F26B5D0F}" destId="{C91393B4-D27A-4DC6-ACF4-9FF12B5C8B90}" srcOrd="0" destOrd="0" presId="urn:microsoft.com/office/officeart/2005/8/layout/process1"/>
    <dgm:cxn modelId="{8D906427-B2C3-435C-A3CE-2517CC485FF0}" srcId="{B2DC9B6C-C28D-4E69-8B2B-E36C699D7787}" destId="{D9CF7DE9-9784-4476-8BDE-660D2748F418}" srcOrd="1" destOrd="0" parTransId="{0FBB57FA-A103-47F9-AE78-6C60C1FA4C45}" sibTransId="{C1C27649-7965-49C4-85EC-B052AABDCEF6}"/>
    <dgm:cxn modelId="{7198B75B-5D58-4B4F-86E7-D5D0B65508E6}" type="presOf" srcId="{C1C27649-7965-49C4-85EC-B052AABDCEF6}" destId="{6A199598-BE82-4C89-B965-EEA0AEEA9490}" srcOrd="0" destOrd="0" presId="urn:microsoft.com/office/officeart/2005/8/layout/process1"/>
    <dgm:cxn modelId="{E00DC760-4BAB-4A6F-ADA9-03C64DC69608}" srcId="{B2DC9B6C-C28D-4E69-8B2B-E36C699D7787}" destId="{EF74BBC6-60E5-4587-8EE1-E8AEAD1A31CF}" srcOrd="2" destOrd="0" parTransId="{C4C7C7E3-E685-418D-BCD6-086DB260C933}" sibTransId="{540A7449-1D20-496A-95A5-C2003F46675D}"/>
    <dgm:cxn modelId="{B876381A-DBB9-4BA4-A215-080B2242FED6}" type="presOf" srcId="{D9CF7DE9-9784-4476-8BDE-660D2748F418}" destId="{291ED5A3-BC5B-4CB8-AC09-3B0E705E400E}" srcOrd="0" destOrd="0" presId="urn:microsoft.com/office/officeart/2005/8/layout/process1"/>
    <dgm:cxn modelId="{0DB4F1DF-A563-413E-B71C-27A508213903}" type="presParOf" srcId="{8A795D0B-1C54-4CF9-9FC4-981711910476}" destId="{230814B3-545B-494E-83C2-22987126313E}" srcOrd="0" destOrd="0" presId="urn:microsoft.com/office/officeart/2005/8/layout/process1"/>
    <dgm:cxn modelId="{27CF8362-A2EF-4CEF-8539-A2810F20EBC7}" type="presParOf" srcId="{8A795D0B-1C54-4CF9-9FC4-981711910476}" destId="{C91393B4-D27A-4DC6-ACF4-9FF12B5C8B90}" srcOrd="1" destOrd="0" presId="urn:microsoft.com/office/officeart/2005/8/layout/process1"/>
    <dgm:cxn modelId="{F78DF233-778D-4ADA-84D4-71236630A832}" type="presParOf" srcId="{C91393B4-D27A-4DC6-ACF4-9FF12B5C8B90}" destId="{3DBA574D-B3DC-491A-9647-FEBDB329AD0E}" srcOrd="0" destOrd="0" presId="urn:microsoft.com/office/officeart/2005/8/layout/process1"/>
    <dgm:cxn modelId="{9DCB7315-4FE3-431B-8980-1F13987743EC}" type="presParOf" srcId="{8A795D0B-1C54-4CF9-9FC4-981711910476}" destId="{291ED5A3-BC5B-4CB8-AC09-3B0E705E400E}" srcOrd="2" destOrd="0" presId="urn:microsoft.com/office/officeart/2005/8/layout/process1"/>
    <dgm:cxn modelId="{2A2E9380-9A19-457C-9D7B-762F2816AF52}" type="presParOf" srcId="{8A795D0B-1C54-4CF9-9FC4-981711910476}" destId="{6A199598-BE82-4C89-B965-EEA0AEEA9490}" srcOrd="3" destOrd="0" presId="urn:microsoft.com/office/officeart/2005/8/layout/process1"/>
    <dgm:cxn modelId="{535DA9AC-6CEF-4C47-BD9A-86B16C126A71}" type="presParOf" srcId="{6A199598-BE82-4C89-B965-EEA0AEEA9490}" destId="{19BCAF79-A1E7-4E15-992C-1AE2CE9318BD}" srcOrd="0" destOrd="0" presId="urn:microsoft.com/office/officeart/2005/8/layout/process1"/>
    <dgm:cxn modelId="{61DFD405-54F6-47CD-A3EA-4B1298423AD1}" type="presParOf" srcId="{8A795D0B-1C54-4CF9-9FC4-981711910476}" destId="{5A291753-3391-4AA9-A261-DA71B34D445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B520A4-DD78-49E8-8586-3D3EB3AAFE46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B763C817-F023-4195-91E8-681FAF070C34}">
      <dgm:prSet/>
      <dgm:spPr/>
      <dgm:t>
        <a:bodyPr/>
        <a:lstStyle/>
        <a:p>
          <a:pPr rtl="0"/>
          <a:r>
            <a:rPr lang="es-ES" baseline="0" dirty="0" smtClean="0"/>
            <a:t>DELITO DE ENALTECIMIENTO DEL TERRORISMO</a:t>
          </a:r>
          <a:endParaRPr lang="es-ES" dirty="0"/>
        </a:p>
      </dgm:t>
    </dgm:pt>
    <dgm:pt modelId="{874CA989-2739-4DF4-AAEF-B4490493E656}" type="parTrans" cxnId="{189022D0-ADB3-443E-8863-067AE189A785}">
      <dgm:prSet/>
      <dgm:spPr/>
      <dgm:t>
        <a:bodyPr/>
        <a:lstStyle/>
        <a:p>
          <a:endParaRPr lang="es-ES"/>
        </a:p>
      </dgm:t>
    </dgm:pt>
    <dgm:pt modelId="{8856201F-06C1-4F9F-AC8D-19F34F72EEA3}" type="sibTrans" cxnId="{189022D0-ADB3-443E-8863-067AE189A785}">
      <dgm:prSet/>
      <dgm:spPr/>
      <dgm:t>
        <a:bodyPr/>
        <a:lstStyle/>
        <a:p>
          <a:endParaRPr lang="es-ES"/>
        </a:p>
      </dgm:t>
    </dgm:pt>
    <dgm:pt modelId="{7EF3C3A1-53F8-4652-82CE-A21C6533236A}">
      <dgm:prSet/>
      <dgm:spPr/>
      <dgm:t>
        <a:bodyPr/>
        <a:lstStyle/>
        <a:p>
          <a:pPr rtl="0"/>
          <a:r>
            <a:rPr lang="es-ES" baseline="0" dirty="0" smtClean="0"/>
            <a:t>DELITO DE INJURIAS A LA CORONA</a:t>
          </a:r>
          <a:endParaRPr lang="es-ES" dirty="0"/>
        </a:p>
      </dgm:t>
    </dgm:pt>
    <dgm:pt modelId="{1E0B3391-2366-4B01-8095-A46438FEE346}" type="parTrans" cxnId="{319DFC62-0005-4A77-B0AB-2C25DD67F786}">
      <dgm:prSet/>
      <dgm:spPr/>
      <dgm:t>
        <a:bodyPr/>
        <a:lstStyle/>
        <a:p>
          <a:endParaRPr lang="es-ES"/>
        </a:p>
      </dgm:t>
    </dgm:pt>
    <dgm:pt modelId="{C851CA87-31DA-4472-9BE4-4982A5B40DD7}" type="sibTrans" cxnId="{319DFC62-0005-4A77-B0AB-2C25DD67F786}">
      <dgm:prSet/>
      <dgm:spPr/>
      <dgm:t>
        <a:bodyPr/>
        <a:lstStyle/>
        <a:p>
          <a:endParaRPr lang="es-ES"/>
        </a:p>
      </dgm:t>
    </dgm:pt>
    <dgm:pt modelId="{784C3310-3557-4A76-9074-113D90D24A3A}">
      <dgm:prSet/>
      <dgm:spPr/>
      <dgm:t>
        <a:bodyPr/>
        <a:lstStyle/>
        <a:p>
          <a:pPr rtl="0"/>
          <a:r>
            <a:rPr lang="es-ES" baseline="0" dirty="0" smtClean="0"/>
            <a:t>DELITO DE OFENSA DE LOS SENTIMIENTOS RELIGIOSOS</a:t>
          </a:r>
          <a:endParaRPr lang="es-ES" dirty="0"/>
        </a:p>
      </dgm:t>
    </dgm:pt>
    <dgm:pt modelId="{1A14B0FD-628C-4D0E-A424-14D6A8F8110D}" type="parTrans" cxnId="{51B9D4FE-A476-4590-9548-132B8DC6D068}">
      <dgm:prSet/>
      <dgm:spPr/>
      <dgm:t>
        <a:bodyPr/>
        <a:lstStyle/>
        <a:p>
          <a:endParaRPr lang="es-ES"/>
        </a:p>
      </dgm:t>
    </dgm:pt>
    <dgm:pt modelId="{90F9618C-CF3E-42F4-BF3A-141286818BDC}" type="sibTrans" cxnId="{51B9D4FE-A476-4590-9548-132B8DC6D068}">
      <dgm:prSet/>
      <dgm:spPr/>
      <dgm:t>
        <a:bodyPr/>
        <a:lstStyle/>
        <a:p>
          <a:endParaRPr lang="es-ES"/>
        </a:p>
      </dgm:t>
    </dgm:pt>
    <dgm:pt modelId="{EA829C8A-C0D8-45C6-B15D-067FC0E0F31F}" type="pres">
      <dgm:prSet presAssocID="{31B520A4-DD78-49E8-8586-3D3EB3AAFE4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9916BDC-CFB3-4C53-9765-1F968F46CEDA}" type="pres">
      <dgm:prSet presAssocID="{B763C817-F023-4195-91E8-681FAF070C34}" presName="parentText" presStyleLbl="node1" presStyleIdx="0" presStyleCnt="3" custScaleY="16129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D8CFCC9-B734-4EA4-9F66-A5A50FA67590}" type="pres">
      <dgm:prSet presAssocID="{8856201F-06C1-4F9F-AC8D-19F34F72EEA3}" presName="spacer" presStyleCnt="0"/>
      <dgm:spPr/>
    </dgm:pt>
    <dgm:pt modelId="{831C2539-73E9-4426-8B3C-E92D6B287186}" type="pres">
      <dgm:prSet presAssocID="{7EF3C3A1-53F8-4652-82CE-A21C6533236A}" presName="parentText" presStyleLbl="node1" presStyleIdx="1" presStyleCnt="3" custScaleY="15347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E67BB75-3943-4805-9F4F-0D059D286CB7}" type="pres">
      <dgm:prSet presAssocID="{C851CA87-31DA-4472-9BE4-4982A5B40DD7}" presName="spacer" presStyleCnt="0"/>
      <dgm:spPr/>
    </dgm:pt>
    <dgm:pt modelId="{1CC3D6CF-9716-45A7-8CFD-2546CB32969F}" type="pres">
      <dgm:prSet presAssocID="{784C3310-3557-4A76-9074-113D90D24A3A}" presName="parentText" presStyleLbl="node1" presStyleIdx="2" presStyleCnt="3" custScaleY="160699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623EF4F-961C-4D0E-9822-C39091F82941}" type="presOf" srcId="{B763C817-F023-4195-91E8-681FAF070C34}" destId="{39916BDC-CFB3-4C53-9765-1F968F46CEDA}" srcOrd="0" destOrd="0" presId="urn:microsoft.com/office/officeart/2005/8/layout/vList2"/>
    <dgm:cxn modelId="{F02133DB-3513-439E-A9C3-E4C0C1613A2B}" type="presOf" srcId="{784C3310-3557-4A76-9074-113D90D24A3A}" destId="{1CC3D6CF-9716-45A7-8CFD-2546CB32969F}" srcOrd="0" destOrd="0" presId="urn:microsoft.com/office/officeart/2005/8/layout/vList2"/>
    <dgm:cxn modelId="{A036CB00-B354-4BFF-A0D6-FE5B34EEA2D0}" type="presOf" srcId="{31B520A4-DD78-49E8-8586-3D3EB3AAFE46}" destId="{EA829C8A-C0D8-45C6-B15D-067FC0E0F31F}" srcOrd="0" destOrd="0" presId="urn:microsoft.com/office/officeart/2005/8/layout/vList2"/>
    <dgm:cxn modelId="{189022D0-ADB3-443E-8863-067AE189A785}" srcId="{31B520A4-DD78-49E8-8586-3D3EB3AAFE46}" destId="{B763C817-F023-4195-91E8-681FAF070C34}" srcOrd="0" destOrd="0" parTransId="{874CA989-2739-4DF4-AAEF-B4490493E656}" sibTransId="{8856201F-06C1-4F9F-AC8D-19F34F72EEA3}"/>
    <dgm:cxn modelId="{07ABE5AF-A41B-4E99-8A2B-6BE3F769051C}" type="presOf" srcId="{7EF3C3A1-53F8-4652-82CE-A21C6533236A}" destId="{831C2539-73E9-4426-8B3C-E92D6B287186}" srcOrd="0" destOrd="0" presId="urn:microsoft.com/office/officeart/2005/8/layout/vList2"/>
    <dgm:cxn modelId="{319DFC62-0005-4A77-B0AB-2C25DD67F786}" srcId="{31B520A4-DD78-49E8-8586-3D3EB3AAFE46}" destId="{7EF3C3A1-53F8-4652-82CE-A21C6533236A}" srcOrd="1" destOrd="0" parTransId="{1E0B3391-2366-4B01-8095-A46438FEE346}" sibTransId="{C851CA87-31DA-4472-9BE4-4982A5B40DD7}"/>
    <dgm:cxn modelId="{51B9D4FE-A476-4590-9548-132B8DC6D068}" srcId="{31B520A4-DD78-49E8-8586-3D3EB3AAFE46}" destId="{784C3310-3557-4A76-9074-113D90D24A3A}" srcOrd="2" destOrd="0" parTransId="{1A14B0FD-628C-4D0E-A424-14D6A8F8110D}" sibTransId="{90F9618C-CF3E-42F4-BF3A-141286818BDC}"/>
    <dgm:cxn modelId="{C411C95A-F7E3-4451-9593-EDACE00FE2CF}" type="presParOf" srcId="{EA829C8A-C0D8-45C6-B15D-067FC0E0F31F}" destId="{39916BDC-CFB3-4C53-9765-1F968F46CEDA}" srcOrd="0" destOrd="0" presId="urn:microsoft.com/office/officeart/2005/8/layout/vList2"/>
    <dgm:cxn modelId="{1687E58B-72C7-4179-A003-68F7A73FD8CE}" type="presParOf" srcId="{EA829C8A-C0D8-45C6-B15D-067FC0E0F31F}" destId="{BD8CFCC9-B734-4EA4-9F66-A5A50FA67590}" srcOrd="1" destOrd="0" presId="urn:microsoft.com/office/officeart/2005/8/layout/vList2"/>
    <dgm:cxn modelId="{D0AC055C-6BA2-46B4-8898-607B9A54FA3D}" type="presParOf" srcId="{EA829C8A-C0D8-45C6-B15D-067FC0E0F31F}" destId="{831C2539-73E9-4426-8B3C-E92D6B287186}" srcOrd="2" destOrd="0" presId="urn:microsoft.com/office/officeart/2005/8/layout/vList2"/>
    <dgm:cxn modelId="{C0A65B62-C29C-4B14-A856-D9578963A9E7}" type="presParOf" srcId="{EA829C8A-C0D8-45C6-B15D-067FC0E0F31F}" destId="{9E67BB75-3943-4805-9F4F-0D059D286CB7}" srcOrd="3" destOrd="0" presId="urn:microsoft.com/office/officeart/2005/8/layout/vList2"/>
    <dgm:cxn modelId="{0BE08F05-11C4-47B7-B9EF-E3C1BFCCA76B}" type="presParOf" srcId="{EA829C8A-C0D8-45C6-B15D-067FC0E0F31F}" destId="{1CC3D6CF-9716-45A7-8CFD-2546CB32969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511D27-2EFA-4416-AB4F-8456B8B5755E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E4925F83-772E-4974-A16B-F843F4A83701}">
      <dgm:prSet/>
      <dgm:spPr/>
      <dgm:t>
        <a:bodyPr/>
        <a:lstStyle/>
        <a:p>
          <a:pPr rtl="0"/>
          <a:r>
            <a:rPr lang="es-ES" i="1" dirty="0" smtClean="0"/>
            <a:t>INSULTO INDUDABLE Y GRAVE</a:t>
          </a:r>
          <a:endParaRPr lang="es-ES" i="1" dirty="0"/>
        </a:p>
      </dgm:t>
    </dgm:pt>
    <dgm:pt modelId="{29C96DB8-4B60-4B4C-BD8A-86EF6C01D009}" type="parTrans" cxnId="{33CE8E11-0DC7-4F3B-9ECC-B7135A1A8F65}">
      <dgm:prSet/>
      <dgm:spPr/>
      <dgm:t>
        <a:bodyPr/>
        <a:lstStyle/>
        <a:p>
          <a:endParaRPr lang="es-ES"/>
        </a:p>
      </dgm:t>
    </dgm:pt>
    <dgm:pt modelId="{F903F982-E7F0-4E85-AFA4-40DB3088B484}" type="sibTrans" cxnId="{33CE8E11-0DC7-4F3B-9ECC-B7135A1A8F65}">
      <dgm:prSet/>
      <dgm:spPr/>
      <dgm:t>
        <a:bodyPr/>
        <a:lstStyle/>
        <a:p>
          <a:endParaRPr lang="es-ES"/>
        </a:p>
      </dgm:t>
    </dgm:pt>
    <dgm:pt modelId="{124CBBC9-19A5-40DA-B6CA-49117478D5F4}">
      <dgm:prSet/>
      <dgm:spPr/>
      <dgm:t>
        <a:bodyPr/>
        <a:lstStyle/>
        <a:p>
          <a:pPr rtl="0"/>
          <a:r>
            <a:rPr lang="es-ES" i="1" baseline="0" dirty="0" smtClean="0"/>
            <a:t>CONTENIDO AMENAZANTE</a:t>
          </a:r>
          <a:endParaRPr lang="es-ES" i="1" dirty="0"/>
        </a:p>
      </dgm:t>
    </dgm:pt>
    <dgm:pt modelId="{DB42EA69-F235-4337-9305-1CBB0256A725}" type="parTrans" cxnId="{F13161C8-7B18-41A3-9C8A-984D49A22963}">
      <dgm:prSet/>
      <dgm:spPr/>
      <dgm:t>
        <a:bodyPr/>
        <a:lstStyle/>
        <a:p>
          <a:endParaRPr lang="es-ES"/>
        </a:p>
      </dgm:t>
    </dgm:pt>
    <dgm:pt modelId="{35089233-1589-40FA-BFD9-B87DC238724B}" type="sibTrans" cxnId="{F13161C8-7B18-41A3-9C8A-984D49A22963}">
      <dgm:prSet/>
      <dgm:spPr/>
      <dgm:t>
        <a:bodyPr/>
        <a:lstStyle/>
        <a:p>
          <a:endParaRPr lang="es-ES"/>
        </a:p>
      </dgm:t>
    </dgm:pt>
    <dgm:pt modelId="{B3CA31E3-5A8F-42BF-B8C6-8DF7D1499A9C}">
      <dgm:prSet/>
      <dgm:spPr/>
      <dgm:t>
        <a:bodyPr/>
        <a:lstStyle/>
        <a:p>
          <a:pPr rtl="0"/>
          <a:r>
            <a:rPr lang="es-ES" baseline="0" dirty="0" smtClean="0"/>
            <a:t>PONDERABLE</a:t>
          </a:r>
          <a:endParaRPr lang="es-ES" dirty="0"/>
        </a:p>
      </dgm:t>
    </dgm:pt>
    <dgm:pt modelId="{D5673543-DD94-419C-8E08-259BE081BDD5}" type="parTrans" cxnId="{1D6C63F0-9D93-4705-8662-C16637526A23}">
      <dgm:prSet/>
      <dgm:spPr/>
      <dgm:t>
        <a:bodyPr/>
        <a:lstStyle/>
        <a:p>
          <a:endParaRPr lang="es-ES"/>
        </a:p>
      </dgm:t>
    </dgm:pt>
    <dgm:pt modelId="{C5B93E79-1BED-4216-AF2A-AC93AE054645}" type="sibTrans" cxnId="{1D6C63F0-9D93-4705-8662-C16637526A23}">
      <dgm:prSet/>
      <dgm:spPr/>
      <dgm:t>
        <a:bodyPr/>
        <a:lstStyle/>
        <a:p>
          <a:endParaRPr lang="es-ES"/>
        </a:p>
      </dgm:t>
    </dgm:pt>
    <dgm:pt modelId="{63ABFF51-EA39-47DB-A6A8-88081537C133}">
      <dgm:prSet/>
      <dgm:spPr/>
      <dgm:t>
        <a:bodyPr/>
        <a:lstStyle/>
        <a:p>
          <a:pPr rtl="0"/>
          <a:r>
            <a:rPr lang="es-ES" i="1" baseline="0" smtClean="0"/>
            <a:t>DERECHOS DE LA PERSONALIDAD</a:t>
          </a:r>
          <a:endParaRPr lang="es-ES"/>
        </a:p>
      </dgm:t>
    </dgm:pt>
    <dgm:pt modelId="{A536D157-19AB-4E0F-AB19-08A0F2909A52}" type="parTrans" cxnId="{D2D5C6FD-A5D2-4148-BF0D-D79661C7AEDF}">
      <dgm:prSet/>
      <dgm:spPr/>
      <dgm:t>
        <a:bodyPr/>
        <a:lstStyle/>
        <a:p>
          <a:endParaRPr lang="es-ES"/>
        </a:p>
      </dgm:t>
    </dgm:pt>
    <dgm:pt modelId="{69C23EEB-B1B7-48D9-8137-DA7815A89BFF}" type="sibTrans" cxnId="{D2D5C6FD-A5D2-4148-BF0D-D79661C7AEDF}">
      <dgm:prSet/>
      <dgm:spPr/>
      <dgm:t>
        <a:bodyPr/>
        <a:lstStyle/>
        <a:p>
          <a:endParaRPr lang="es-ES"/>
        </a:p>
      </dgm:t>
    </dgm:pt>
    <dgm:pt modelId="{F67DB02E-4184-44F3-BFA0-CB2B5571691C}">
      <dgm:prSet/>
      <dgm:spPr/>
      <dgm:t>
        <a:bodyPr/>
        <a:lstStyle/>
        <a:p>
          <a:pPr rtl="0"/>
          <a:r>
            <a:rPr lang="es-ES" i="1" baseline="0" dirty="0" smtClean="0"/>
            <a:t>DIGNIDAD COLECTIVOS VULNERABLES </a:t>
          </a:r>
          <a:endParaRPr lang="es-ES" dirty="0"/>
        </a:p>
      </dgm:t>
    </dgm:pt>
    <dgm:pt modelId="{9A269C9B-BCDE-46B9-A16D-2E207E7E85BC}" type="parTrans" cxnId="{B6F278A7-C39B-429B-96F5-E11F1099C2BA}">
      <dgm:prSet/>
      <dgm:spPr/>
      <dgm:t>
        <a:bodyPr/>
        <a:lstStyle/>
        <a:p>
          <a:endParaRPr lang="es-ES"/>
        </a:p>
      </dgm:t>
    </dgm:pt>
    <dgm:pt modelId="{2E1F0A62-C017-4194-A883-11B6F2CA42D0}" type="sibTrans" cxnId="{B6F278A7-C39B-429B-96F5-E11F1099C2BA}">
      <dgm:prSet/>
      <dgm:spPr/>
      <dgm:t>
        <a:bodyPr/>
        <a:lstStyle/>
        <a:p>
          <a:endParaRPr lang="es-ES"/>
        </a:p>
      </dgm:t>
    </dgm:pt>
    <dgm:pt modelId="{71761025-B844-4469-B170-1F9C5EEE1FBF}">
      <dgm:prSet/>
      <dgm:spPr/>
      <dgm:t>
        <a:bodyPr/>
        <a:lstStyle/>
        <a:p>
          <a:pPr rtl="0"/>
          <a:r>
            <a:rPr lang="es-ES" baseline="0" dirty="0" smtClean="0"/>
            <a:t>LIMITADA</a:t>
          </a:r>
          <a:endParaRPr lang="es-ES" dirty="0"/>
        </a:p>
      </dgm:t>
    </dgm:pt>
    <dgm:pt modelId="{6C146A29-0432-49D8-B6B9-DD14B78BA84F}" type="sibTrans" cxnId="{266B277F-B551-4819-BFDF-2C8122F5FADF}">
      <dgm:prSet/>
      <dgm:spPr/>
      <dgm:t>
        <a:bodyPr/>
        <a:lstStyle/>
        <a:p>
          <a:endParaRPr lang="es-ES"/>
        </a:p>
      </dgm:t>
    </dgm:pt>
    <dgm:pt modelId="{6ABA9190-B243-49DE-A066-A437F738A7D8}" type="parTrans" cxnId="{266B277F-B551-4819-BFDF-2C8122F5FADF}">
      <dgm:prSet/>
      <dgm:spPr/>
      <dgm:t>
        <a:bodyPr/>
        <a:lstStyle/>
        <a:p>
          <a:endParaRPr lang="es-ES"/>
        </a:p>
      </dgm:t>
    </dgm:pt>
    <dgm:pt modelId="{E975BADE-CC66-4A64-AEFE-602356C11802}">
      <dgm:prSet/>
      <dgm:spPr/>
      <dgm:t>
        <a:bodyPr/>
        <a:lstStyle/>
        <a:p>
          <a:pPr rtl="0"/>
          <a:r>
            <a:rPr lang="es-ES" i="1" dirty="0" smtClean="0"/>
            <a:t>INCITACIÓN A LA VIOLENCIA (ODIO)</a:t>
          </a:r>
          <a:endParaRPr lang="es-ES" i="1" dirty="0"/>
        </a:p>
      </dgm:t>
    </dgm:pt>
    <dgm:pt modelId="{ADD9344F-3243-4977-80D7-E8C4B79F7FB8}" type="parTrans" cxnId="{3F463DA0-BC69-4211-ACB5-72159CF07E1E}">
      <dgm:prSet/>
      <dgm:spPr/>
      <dgm:t>
        <a:bodyPr/>
        <a:lstStyle/>
        <a:p>
          <a:endParaRPr lang="es-ES"/>
        </a:p>
      </dgm:t>
    </dgm:pt>
    <dgm:pt modelId="{16AC062A-9114-4C22-8838-BF4FAC568A31}" type="sibTrans" cxnId="{3F463DA0-BC69-4211-ACB5-72159CF07E1E}">
      <dgm:prSet/>
      <dgm:spPr/>
      <dgm:t>
        <a:bodyPr/>
        <a:lstStyle/>
        <a:p>
          <a:endParaRPr lang="es-ES"/>
        </a:p>
      </dgm:t>
    </dgm:pt>
    <dgm:pt modelId="{3F58CE30-096F-4791-A00C-3AB1F2512C79}" type="pres">
      <dgm:prSet presAssocID="{89511D27-2EFA-4416-AB4F-8456B8B5755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F702B57-8435-4F23-84DC-B2514A76628D}" type="pres">
      <dgm:prSet presAssocID="{71761025-B844-4469-B170-1F9C5EEE1FBF}" presName="linNode" presStyleCnt="0"/>
      <dgm:spPr/>
    </dgm:pt>
    <dgm:pt modelId="{9B8BC741-A92A-47ED-929E-43ACCCE5A124}" type="pres">
      <dgm:prSet presAssocID="{71761025-B844-4469-B170-1F9C5EEE1FBF}" presName="parentText" presStyleLbl="node1" presStyleIdx="0" presStyleCnt="2" custLinFactNeighborX="152" custLinFactNeighborY="11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AB5AC2F-91C6-42B9-86C5-D79A447EBE93}" type="pres">
      <dgm:prSet presAssocID="{71761025-B844-4469-B170-1F9C5EEE1FBF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56A0A8B-8056-4445-B2A8-8A1DBA5F998C}" type="pres">
      <dgm:prSet presAssocID="{6C146A29-0432-49D8-B6B9-DD14B78BA84F}" presName="sp" presStyleCnt="0"/>
      <dgm:spPr/>
    </dgm:pt>
    <dgm:pt modelId="{213F9D4B-61C3-46C2-9B22-1A7A61E50B1C}" type="pres">
      <dgm:prSet presAssocID="{B3CA31E3-5A8F-42BF-B8C6-8DF7D1499A9C}" presName="linNode" presStyleCnt="0"/>
      <dgm:spPr/>
    </dgm:pt>
    <dgm:pt modelId="{7D4E1336-8BB7-449D-ACE3-C265FF1A584E}" type="pres">
      <dgm:prSet presAssocID="{B3CA31E3-5A8F-42BF-B8C6-8DF7D1499A9C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16F487-66F4-4249-80DE-C419BE0C72E4}" type="pres">
      <dgm:prSet presAssocID="{B3CA31E3-5A8F-42BF-B8C6-8DF7D1499A9C}" presName="descendantText" presStyleLbl="alignAccFollowNode1" presStyleIdx="1" presStyleCnt="2" custScaleX="11216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66B277F-B551-4819-BFDF-2C8122F5FADF}" srcId="{89511D27-2EFA-4416-AB4F-8456B8B5755E}" destId="{71761025-B844-4469-B170-1F9C5EEE1FBF}" srcOrd="0" destOrd="0" parTransId="{6ABA9190-B243-49DE-A066-A437F738A7D8}" sibTransId="{6C146A29-0432-49D8-B6B9-DD14B78BA84F}"/>
    <dgm:cxn modelId="{25D2E7BB-D356-49D7-8468-67DB011C6957}" type="presOf" srcId="{63ABFF51-EA39-47DB-A6A8-88081537C133}" destId="{2416F487-66F4-4249-80DE-C419BE0C72E4}" srcOrd="0" destOrd="0" presId="urn:microsoft.com/office/officeart/2005/8/layout/vList5"/>
    <dgm:cxn modelId="{910F4A0E-7560-472C-B0F9-1E844C5223B0}" type="presOf" srcId="{E4925F83-772E-4974-A16B-F843F4A83701}" destId="{AAB5AC2F-91C6-42B9-86C5-D79A447EBE93}" srcOrd="0" destOrd="0" presId="urn:microsoft.com/office/officeart/2005/8/layout/vList5"/>
    <dgm:cxn modelId="{65106A6F-5E10-4C80-9DAB-D69373A5DB60}" type="presOf" srcId="{E975BADE-CC66-4A64-AEFE-602356C11802}" destId="{AAB5AC2F-91C6-42B9-86C5-D79A447EBE93}" srcOrd="0" destOrd="2" presId="urn:microsoft.com/office/officeart/2005/8/layout/vList5"/>
    <dgm:cxn modelId="{B43BA2D4-B839-442B-95B3-65CB9B484D39}" type="presOf" srcId="{124CBBC9-19A5-40DA-B6CA-49117478D5F4}" destId="{AAB5AC2F-91C6-42B9-86C5-D79A447EBE93}" srcOrd="0" destOrd="1" presId="urn:microsoft.com/office/officeart/2005/8/layout/vList5"/>
    <dgm:cxn modelId="{D2D5C6FD-A5D2-4148-BF0D-D79661C7AEDF}" srcId="{B3CA31E3-5A8F-42BF-B8C6-8DF7D1499A9C}" destId="{63ABFF51-EA39-47DB-A6A8-88081537C133}" srcOrd="0" destOrd="0" parTransId="{A536D157-19AB-4E0F-AB19-08A0F2909A52}" sibTransId="{69C23EEB-B1B7-48D9-8137-DA7815A89BFF}"/>
    <dgm:cxn modelId="{7274939E-E967-465D-9606-06AF619F3CF5}" type="presOf" srcId="{71761025-B844-4469-B170-1F9C5EEE1FBF}" destId="{9B8BC741-A92A-47ED-929E-43ACCCE5A124}" srcOrd="0" destOrd="0" presId="urn:microsoft.com/office/officeart/2005/8/layout/vList5"/>
    <dgm:cxn modelId="{33CE8E11-0DC7-4F3B-9ECC-B7135A1A8F65}" srcId="{71761025-B844-4469-B170-1F9C5EEE1FBF}" destId="{E4925F83-772E-4974-A16B-F843F4A83701}" srcOrd="0" destOrd="0" parTransId="{29C96DB8-4B60-4B4C-BD8A-86EF6C01D009}" sibTransId="{F903F982-E7F0-4E85-AFA4-40DB3088B484}"/>
    <dgm:cxn modelId="{A9A57BE5-52ED-462F-B9D6-B208AF1C9F7E}" type="presOf" srcId="{89511D27-2EFA-4416-AB4F-8456B8B5755E}" destId="{3F58CE30-096F-4791-A00C-3AB1F2512C79}" srcOrd="0" destOrd="0" presId="urn:microsoft.com/office/officeart/2005/8/layout/vList5"/>
    <dgm:cxn modelId="{1D6C63F0-9D93-4705-8662-C16637526A23}" srcId="{89511D27-2EFA-4416-AB4F-8456B8B5755E}" destId="{B3CA31E3-5A8F-42BF-B8C6-8DF7D1499A9C}" srcOrd="1" destOrd="0" parTransId="{D5673543-DD94-419C-8E08-259BE081BDD5}" sibTransId="{C5B93E79-1BED-4216-AF2A-AC93AE054645}"/>
    <dgm:cxn modelId="{1B5FF2DB-455E-4AD4-8474-F4E0C08D9100}" type="presOf" srcId="{F67DB02E-4184-44F3-BFA0-CB2B5571691C}" destId="{2416F487-66F4-4249-80DE-C419BE0C72E4}" srcOrd="0" destOrd="1" presId="urn:microsoft.com/office/officeart/2005/8/layout/vList5"/>
    <dgm:cxn modelId="{3F463DA0-BC69-4211-ACB5-72159CF07E1E}" srcId="{71761025-B844-4469-B170-1F9C5EEE1FBF}" destId="{E975BADE-CC66-4A64-AEFE-602356C11802}" srcOrd="2" destOrd="0" parTransId="{ADD9344F-3243-4977-80D7-E8C4B79F7FB8}" sibTransId="{16AC062A-9114-4C22-8838-BF4FAC568A31}"/>
    <dgm:cxn modelId="{F13161C8-7B18-41A3-9C8A-984D49A22963}" srcId="{71761025-B844-4469-B170-1F9C5EEE1FBF}" destId="{124CBBC9-19A5-40DA-B6CA-49117478D5F4}" srcOrd="1" destOrd="0" parTransId="{DB42EA69-F235-4337-9305-1CBB0256A725}" sibTransId="{35089233-1589-40FA-BFD9-B87DC238724B}"/>
    <dgm:cxn modelId="{B6F278A7-C39B-429B-96F5-E11F1099C2BA}" srcId="{B3CA31E3-5A8F-42BF-B8C6-8DF7D1499A9C}" destId="{F67DB02E-4184-44F3-BFA0-CB2B5571691C}" srcOrd="1" destOrd="0" parTransId="{9A269C9B-BCDE-46B9-A16D-2E207E7E85BC}" sibTransId="{2E1F0A62-C017-4194-A883-11B6F2CA42D0}"/>
    <dgm:cxn modelId="{0CA6E6EB-36A1-466F-8B62-F5619E21A74F}" type="presOf" srcId="{B3CA31E3-5A8F-42BF-B8C6-8DF7D1499A9C}" destId="{7D4E1336-8BB7-449D-ACE3-C265FF1A584E}" srcOrd="0" destOrd="0" presId="urn:microsoft.com/office/officeart/2005/8/layout/vList5"/>
    <dgm:cxn modelId="{EFBE4692-5ADF-490E-B652-7FCF177B726A}" type="presParOf" srcId="{3F58CE30-096F-4791-A00C-3AB1F2512C79}" destId="{2F702B57-8435-4F23-84DC-B2514A76628D}" srcOrd="0" destOrd="0" presId="urn:microsoft.com/office/officeart/2005/8/layout/vList5"/>
    <dgm:cxn modelId="{0EECF63D-23D4-432D-A17C-642224D3E5E3}" type="presParOf" srcId="{2F702B57-8435-4F23-84DC-B2514A76628D}" destId="{9B8BC741-A92A-47ED-929E-43ACCCE5A124}" srcOrd="0" destOrd="0" presId="urn:microsoft.com/office/officeart/2005/8/layout/vList5"/>
    <dgm:cxn modelId="{AC186A0D-B29A-4939-9D67-60F6C144F7F1}" type="presParOf" srcId="{2F702B57-8435-4F23-84DC-B2514A76628D}" destId="{AAB5AC2F-91C6-42B9-86C5-D79A447EBE93}" srcOrd="1" destOrd="0" presId="urn:microsoft.com/office/officeart/2005/8/layout/vList5"/>
    <dgm:cxn modelId="{3EFD9E75-7867-49ED-9FDA-520120066A42}" type="presParOf" srcId="{3F58CE30-096F-4791-A00C-3AB1F2512C79}" destId="{556A0A8B-8056-4445-B2A8-8A1DBA5F998C}" srcOrd="1" destOrd="0" presId="urn:microsoft.com/office/officeart/2005/8/layout/vList5"/>
    <dgm:cxn modelId="{C57222BC-3AEC-4C7A-A579-7F5BA294A07C}" type="presParOf" srcId="{3F58CE30-096F-4791-A00C-3AB1F2512C79}" destId="{213F9D4B-61C3-46C2-9B22-1A7A61E50B1C}" srcOrd="2" destOrd="0" presId="urn:microsoft.com/office/officeart/2005/8/layout/vList5"/>
    <dgm:cxn modelId="{9F610D16-B088-402F-88F7-886551ACFBA7}" type="presParOf" srcId="{213F9D4B-61C3-46C2-9B22-1A7A61E50B1C}" destId="{7D4E1336-8BB7-449D-ACE3-C265FF1A584E}" srcOrd="0" destOrd="0" presId="urn:microsoft.com/office/officeart/2005/8/layout/vList5"/>
    <dgm:cxn modelId="{7728B4C4-96E5-45F7-A725-8346BCB1DD2C}" type="presParOf" srcId="{213F9D4B-61C3-46C2-9B22-1A7A61E50B1C}" destId="{2416F487-66F4-4249-80DE-C419BE0C72E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B747A24-F0F9-4BA2-A24D-3E72B6BBF276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S"/>
        </a:p>
      </dgm:t>
    </dgm:pt>
    <dgm:pt modelId="{12EA7687-6A3F-4698-B482-C1507FF2FD0A}">
      <dgm:prSet/>
      <dgm:spPr/>
      <dgm:t>
        <a:bodyPr/>
        <a:lstStyle/>
        <a:p>
          <a:pPr rtl="0"/>
          <a:r>
            <a:rPr lang="es-ES" baseline="0" dirty="0" smtClean="0">
              <a:ln>
                <a:solidFill>
                  <a:srgbClr val="FF0000"/>
                </a:solidFill>
              </a:ln>
            </a:rPr>
            <a:t>STC 192/2020 </a:t>
          </a:r>
          <a:r>
            <a:rPr lang="es-ES" baseline="0" dirty="0" smtClean="0"/>
            <a:t>(Jaume </a:t>
          </a:r>
          <a:r>
            <a:rPr lang="es-ES" baseline="0" dirty="0" err="1" smtClean="0"/>
            <a:t>Roura</a:t>
          </a:r>
          <a:r>
            <a:rPr lang="es-ES" baseline="0" dirty="0" smtClean="0"/>
            <a:t> </a:t>
          </a:r>
          <a:r>
            <a:rPr lang="es-ES" baseline="0" dirty="0" err="1" smtClean="0"/>
            <a:t>Capellera</a:t>
          </a:r>
          <a:r>
            <a:rPr lang="es-ES" baseline="0" dirty="0" smtClean="0"/>
            <a:t>/Iglesia con fieles/Panfletos Ley aborto</a:t>
          </a:r>
          <a:endParaRPr lang="es-ES" dirty="0"/>
        </a:p>
      </dgm:t>
    </dgm:pt>
    <dgm:pt modelId="{0D35E1AE-2EE2-448A-A046-37ADAE8F9435}" type="parTrans" cxnId="{C9DB3976-F81D-4297-A81D-BD8F1C53E5EB}">
      <dgm:prSet/>
      <dgm:spPr/>
      <dgm:t>
        <a:bodyPr/>
        <a:lstStyle/>
        <a:p>
          <a:endParaRPr lang="es-ES"/>
        </a:p>
      </dgm:t>
    </dgm:pt>
    <dgm:pt modelId="{6CF0FE80-29FA-4381-9514-1CBF49C986EE}" type="sibTrans" cxnId="{C9DB3976-F81D-4297-A81D-BD8F1C53E5EB}">
      <dgm:prSet/>
      <dgm:spPr/>
      <dgm:t>
        <a:bodyPr/>
        <a:lstStyle/>
        <a:p>
          <a:endParaRPr lang="es-ES"/>
        </a:p>
      </dgm:t>
    </dgm:pt>
    <dgm:pt modelId="{BC98470D-7D7D-4A86-ADED-92355A2C1F04}">
      <dgm:prSet/>
      <dgm:spPr/>
      <dgm:t>
        <a:bodyPr/>
        <a:lstStyle/>
        <a:p>
          <a:pPr rtl="0"/>
          <a:r>
            <a:rPr lang="es-ES" baseline="0" smtClean="0"/>
            <a:t>Sobre STS condenatoria (por 523 CP)</a:t>
          </a:r>
          <a:endParaRPr lang="es-ES"/>
        </a:p>
      </dgm:t>
    </dgm:pt>
    <dgm:pt modelId="{1D4F1DCA-725D-4A8D-835A-D869AF984CEC}" type="parTrans" cxnId="{366A5C3C-1FA1-4360-BC2B-E6FAB6739B74}">
      <dgm:prSet/>
      <dgm:spPr/>
      <dgm:t>
        <a:bodyPr/>
        <a:lstStyle/>
        <a:p>
          <a:endParaRPr lang="es-ES"/>
        </a:p>
      </dgm:t>
    </dgm:pt>
    <dgm:pt modelId="{F6023CAA-BB27-498B-ACEF-39177A5D0F8C}" type="sibTrans" cxnId="{366A5C3C-1FA1-4360-BC2B-E6FAB6739B74}">
      <dgm:prSet/>
      <dgm:spPr/>
      <dgm:t>
        <a:bodyPr/>
        <a:lstStyle/>
        <a:p>
          <a:endParaRPr lang="es-ES"/>
        </a:p>
      </dgm:t>
    </dgm:pt>
    <dgm:pt modelId="{861C1F72-06EF-407B-B1F5-E18F051A060D}">
      <dgm:prSet/>
      <dgm:spPr/>
      <dgm:t>
        <a:bodyPr/>
        <a:lstStyle/>
        <a:p>
          <a:pPr rtl="0"/>
          <a:r>
            <a:rPr lang="es-ES" baseline="0" dirty="0" smtClean="0"/>
            <a:t>Ministerio Fiscal interesa estimación </a:t>
          </a:r>
          <a:r>
            <a:rPr lang="es-ES" baseline="0" dirty="0" smtClean="0"/>
            <a:t>RAC por </a:t>
          </a:r>
          <a:r>
            <a:rPr lang="es-ES" baseline="0" dirty="0" smtClean="0"/>
            <a:t>no encajar las conductas en el tipo</a:t>
          </a:r>
          <a:endParaRPr lang="es-ES" dirty="0"/>
        </a:p>
      </dgm:t>
    </dgm:pt>
    <dgm:pt modelId="{98D21C18-3BE7-448A-86A8-AF489588F750}" type="parTrans" cxnId="{DBA4F7D9-A192-46AF-9BF7-5D66D8E3C6AD}">
      <dgm:prSet/>
      <dgm:spPr/>
      <dgm:t>
        <a:bodyPr/>
        <a:lstStyle/>
        <a:p>
          <a:endParaRPr lang="es-ES"/>
        </a:p>
      </dgm:t>
    </dgm:pt>
    <dgm:pt modelId="{44B89EF9-2BCA-448F-8FF4-357F77038125}" type="sibTrans" cxnId="{DBA4F7D9-A192-46AF-9BF7-5D66D8E3C6AD}">
      <dgm:prSet/>
      <dgm:spPr/>
      <dgm:t>
        <a:bodyPr/>
        <a:lstStyle/>
        <a:p>
          <a:endParaRPr lang="es-ES"/>
        </a:p>
      </dgm:t>
    </dgm:pt>
    <dgm:pt modelId="{02B3991B-FCEE-407B-8322-3B6A306C7013}">
      <dgm:prSet/>
      <dgm:spPr/>
      <dgm:t>
        <a:bodyPr/>
        <a:lstStyle/>
        <a:p>
          <a:pPr rtl="0"/>
          <a:r>
            <a:rPr lang="es-ES" baseline="0" dirty="0" smtClean="0">
              <a:ln>
                <a:solidFill>
                  <a:srgbClr val="FF0000"/>
                </a:solidFill>
              </a:ln>
            </a:rPr>
            <a:t>TC DESESTIMA RECURSO por no tratarse de un acto </a:t>
          </a:r>
          <a:r>
            <a:rPr lang="es-ES" u="sng" baseline="0" dirty="0" smtClean="0">
              <a:ln>
                <a:solidFill>
                  <a:srgbClr val="FF0000"/>
                </a:solidFill>
              </a:ln>
            </a:rPr>
            <a:t>en Iglesia</a:t>
          </a:r>
          <a:r>
            <a:rPr lang="es-ES" baseline="0" dirty="0" smtClean="0">
              <a:ln>
                <a:solidFill>
                  <a:srgbClr val="FF0000"/>
                </a:solidFill>
              </a:ln>
            </a:rPr>
            <a:t>, sino </a:t>
          </a:r>
          <a:r>
            <a:rPr lang="es-ES" u="sng" baseline="0" dirty="0" smtClean="0">
              <a:ln>
                <a:solidFill>
                  <a:srgbClr val="FF0000"/>
                </a:solidFill>
              </a:ln>
            </a:rPr>
            <a:t>durante el culto</a:t>
          </a:r>
          <a:endParaRPr lang="es-ES" u="sng" dirty="0">
            <a:ln>
              <a:solidFill>
                <a:srgbClr val="FF0000"/>
              </a:solidFill>
            </a:ln>
          </a:endParaRPr>
        </a:p>
      </dgm:t>
    </dgm:pt>
    <dgm:pt modelId="{49483CB2-B739-43CC-90B8-93EC1AA35AE6}" type="parTrans" cxnId="{2C7D0893-E401-4739-95BD-A7AFFE15F5F2}">
      <dgm:prSet/>
      <dgm:spPr/>
      <dgm:t>
        <a:bodyPr/>
        <a:lstStyle/>
        <a:p>
          <a:endParaRPr lang="es-ES"/>
        </a:p>
      </dgm:t>
    </dgm:pt>
    <dgm:pt modelId="{828B1587-145F-4EDA-9FC5-AED748763F83}" type="sibTrans" cxnId="{2C7D0893-E401-4739-95BD-A7AFFE15F5F2}">
      <dgm:prSet/>
      <dgm:spPr/>
      <dgm:t>
        <a:bodyPr/>
        <a:lstStyle/>
        <a:p>
          <a:endParaRPr lang="es-ES"/>
        </a:p>
      </dgm:t>
    </dgm:pt>
    <dgm:pt modelId="{8E6F29D2-DBD7-4570-8CBB-5BFE8B40D68E}">
      <dgm:prSet/>
      <dgm:spPr/>
      <dgm:t>
        <a:bodyPr/>
        <a:lstStyle/>
        <a:p>
          <a:pPr rtl="0"/>
          <a:r>
            <a:rPr lang="es-ES" baseline="0" smtClean="0"/>
            <a:t>Hay JTEDH que avala su tesis (no hay libertad de foro/respeto reglas de conducta)</a:t>
          </a:r>
          <a:endParaRPr lang="es-ES"/>
        </a:p>
      </dgm:t>
    </dgm:pt>
    <dgm:pt modelId="{5D2EABD2-39E7-4EBF-881E-DC3F3272AF1F}" type="parTrans" cxnId="{A43E1EFF-54E2-43BB-900A-4A766590E666}">
      <dgm:prSet/>
      <dgm:spPr/>
      <dgm:t>
        <a:bodyPr/>
        <a:lstStyle/>
        <a:p>
          <a:endParaRPr lang="es-ES"/>
        </a:p>
      </dgm:t>
    </dgm:pt>
    <dgm:pt modelId="{8B179DE2-8701-4EB5-963A-C86BA2CC0308}" type="sibTrans" cxnId="{A43E1EFF-54E2-43BB-900A-4A766590E666}">
      <dgm:prSet/>
      <dgm:spPr/>
      <dgm:t>
        <a:bodyPr/>
        <a:lstStyle/>
        <a:p>
          <a:endParaRPr lang="es-ES"/>
        </a:p>
      </dgm:t>
    </dgm:pt>
    <dgm:pt modelId="{82791429-A5AA-4250-ACB1-0646279AC7F5}">
      <dgm:prSet/>
      <dgm:spPr/>
      <dgm:t>
        <a:bodyPr/>
        <a:lstStyle/>
        <a:p>
          <a:pPr rtl="0"/>
          <a:r>
            <a:rPr lang="es-ES" baseline="0" dirty="0" smtClean="0"/>
            <a:t>PONDERACIÓN DE DERECHOS (procede en este caso)</a:t>
          </a:r>
          <a:endParaRPr lang="es-ES" dirty="0"/>
        </a:p>
      </dgm:t>
    </dgm:pt>
    <dgm:pt modelId="{31642FC8-5F48-4734-9972-EC7C40BB6D3C}" type="parTrans" cxnId="{88010C47-F81B-4E78-98CC-6F3A71EF8136}">
      <dgm:prSet/>
      <dgm:spPr/>
      <dgm:t>
        <a:bodyPr/>
        <a:lstStyle/>
        <a:p>
          <a:endParaRPr lang="es-ES"/>
        </a:p>
      </dgm:t>
    </dgm:pt>
    <dgm:pt modelId="{003E2796-D0AB-4209-AC92-8C8CA2F78DB5}" type="sibTrans" cxnId="{88010C47-F81B-4E78-98CC-6F3A71EF8136}">
      <dgm:prSet/>
      <dgm:spPr/>
      <dgm:t>
        <a:bodyPr/>
        <a:lstStyle/>
        <a:p>
          <a:endParaRPr lang="es-ES"/>
        </a:p>
      </dgm:t>
    </dgm:pt>
    <dgm:pt modelId="{26BE0829-FEB0-4C9C-8151-3349DD0C93D7}">
      <dgm:prSet/>
      <dgm:spPr/>
      <dgm:t>
        <a:bodyPr/>
        <a:lstStyle/>
        <a:p>
          <a:pPr rtl="0"/>
          <a:r>
            <a:rPr lang="es-ES" dirty="0" smtClean="0"/>
            <a:t>Cumple principio de legalidad penal (</a:t>
          </a:r>
          <a:r>
            <a:rPr lang="es-ES" i="1" dirty="0" smtClean="0"/>
            <a:t>“interrumpir” y “perturbar”)</a:t>
          </a:r>
          <a:endParaRPr lang="es-ES" dirty="0"/>
        </a:p>
      </dgm:t>
    </dgm:pt>
    <dgm:pt modelId="{B2A5C0D0-6D2A-4038-9BF3-08E2C6883D5A}" type="parTrans" cxnId="{EAC7CCD5-E197-40E7-81CE-A12EC8F6E0B4}">
      <dgm:prSet/>
      <dgm:spPr/>
      <dgm:t>
        <a:bodyPr/>
        <a:lstStyle/>
        <a:p>
          <a:endParaRPr lang="es-ES"/>
        </a:p>
      </dgm:t>
    </dgm:pt>
    <dgm:pt modelId="{6B2885FA-A04D-409A-A80C-F1BF8E5AAB3E}" type="sibTrans" cxnId="{EAC7CCD5-E197-40E7-81CE-A12EC8F6E0B4}">
      <dgm:prSet/>
      <dgm:spPr/>
      <dgm:t>
        <a:bodyPr/>
        <a:lstStyle/>
        <a:p>
          <a:endParaRPr lang="es-ES"/>
        </a:p>
      </dgm:t>
    </dgm:pt>
    <dgm:pt modelId="{031B2A38-34DC-4EC3-82CD-F0DD25804808}" type="pres">
      <dgm:prSet presAssocID="{1B747A24-F0F9-4BA2-A24D-3E72B6BBF27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27628C3-67A5-49AB-94F6-24A632529828}" type="pres">
      <dgm:prSet presAssocID="{12EA7687-6A3F-4698-B482-C1507FF2FD0A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5088945-F857-4C53-9EE0-8DFA20AE2B53}" type="pres">
      <dgm:prSet presAssocID="{6CF0FE80-29FA-4381-9514-1CBF49C986EE}" presName="spacer" presStyleCnt="0"/>
      <dgm:spPr/>
    </dgm:pt>
    <dgm:pt modelId="{12D24515-BD8F-44C8-9D85-9B57ACE27581}" type="pres">
      <dgm:prSet presAssocID="{BC98470D-7D7D-4A86-ADED-92355A2C1F04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08DEFBD-8735-4EFA-AFB2-B7B1B4A272D0}" type="pres">
      <dgm:prSet presAssocID="{F6023CAA-BB27-498B-ACEF-39177A5D0F8C}" presName="spacer" presStyleCnt="0"/>
      <dgm:spPr/>
    </dgm:pt>
    <dgm:pt modelId="{6F67AF80-D6AA-4B99-8D25-09D52AED4FA1}" type="pres">
      <dgm:prSet presAssocID="{861C1F72-06EF-407B-B1F5-E18F051A060D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692F320-FAA1-4BC2-B510-EBEFD18D4500}" type="pres">
      <dgm:prSet presAssocID="{44B89EF9-2BCA-448F-8FF4-357F77038125}" presName="spacer" presStyleCnt="0"/>
      <dgm:spPr/>
    </dgm:pt>
    <dgm:pt modelId="{2242B26E-B76B-45A3-972C-72691522B5E4}" type="pres">
      <dgm:prSet presAssocID="{02B3991B-FCEE-407B-8322-3B6A306C7013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2921A0C-7731-4C63-A196-225F061B7D4C}" type="pres">
      <dgm:prSet presAssocID="{828B1587-145F-4EDA-9FC5-AED748763F83}" presName="spacer" presStyleCnt="0"/>
      <dgm:spPr/>
    </dgm:pt>
    <dgm:pt modelId="{B96220EE-BD86-4070-9582-9829B230DFB3}" type="pres">
      <dgm:prSet presAssocID="{8E6F29D2-DBD7-4570-8CBB-5BFE8B40D68E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378FA0C-F2FA-4C0D-A335-B59C4F496E9C}" type="pres">
      <dgm:prSet presAssocID="{8B179DE2-8701-4EB5-963A-C86BA2CC0308}" presName="spacer" presStyleCnt="0"/>
      <dgm:spPr/>
    </dgm:pt>
    <dgm:pt modelId="{A7257278-05E5-4938-8C6E-E214D0C19A4D}" type="pres">
      <dgm:prSet presAssocID="{82791429-A5AA-4250-ACB1-0646279AC7F5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FD5A47E-1DF6-4BB4-93DE-569532BEB827}" type="pres">
      <dgm:prSet presAssocID="{003E2796-D0AB-4209-AC92-8C8CA2F78DB5}" presName="spacer" presStyleCnt="0"/>
      <dgm:spPr/>
    </dgm:pt>
    <dgm:pt modelId="{E955C930-CE9D-4B1F-A5CD-A2F560EB830C}" type="pres">
      <dgm:prSet presAssocID="{26BE0829-FEB0-4C9C-8151-3349DD0C93D7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BA4F7D9-A192-46AF-9BF7-5D66D8E3C6AD}" srcId="{1B747A24-F0F9-4BA2-A24D-3E72B6BBF276}" destId="{861C1F72-06EF-407B-B1F5-E18F051A060D}" srcOrd="2" destOrd="0" parTransId="{98D21C18-3BE7-448A-86A8-AF489588F750}" sibTransId="{44B89EF9-2BCA-448F-8FF4-357F77038125}"/>
    <dgm:cxn modelId="{C9DB3976-F81D-4297-A81D-BD8F1C53E5EB}" srcId="{1B747A24-F0F9-4BA2-A24D-3E72B6BBF276}" destId="{12EA7687-6A3F-4698-B482-C1507FF2FD0A}" srcOrd="0" destOrd="0" parTransId="{0D35E1AE-2EE2-448A-A046-37ADAE8F9435}" sibTransId="{6CF0FE80-29FA-4381-9514-1CBF49C986EE}"/>
    <dgm:cxn modelId="{1F5ADB1F-9B9F-47F3-B19A-EDFDD1EA34FE}" type="presOf" srcId="{12EA7687-6A3F-4698-B482-C1507FF2FD0A}" destId="{A27628C3-67A5-49AB-94F6-24A632529828}" srcOrd="0" destOrd="0" presId="urn:microsoft.com/office/officeart/2005/8/layout/vList2"/>
    <dgm:cxn modelId="{50304C5E-8E05-409F-9432-97B4A8A53CD4}" type="presOf" srcId="{8E6F29D2-DBD7-4570-8CBB-5BFE8B40D68E}" destId="{B96220EE-BD86-4070-9582-9829B230DFB3}" srcOrd="0" destOrd="0" presId="urn:microsoft.com/office/officeart/2005/8/layout/vList2"/>
    <dgm:cxn modelId="{6AA91A95-678D-4866-A521-D32EAAFCA3B7}" type="presOf" srcId="{BC98470D-7D7D-4A86-ADED-92355A2C1F04}" destId="{12D24515-BD8F-44C8-9D85-9B57ACE27581}" srcOrd="0" destOrd="0" presId="urn:microsoft.com/office/officeart/2005/8/layout/vList2"/>
    <dgm:cxn modelId="{93D8E409-0BC0-43B8-A134-E4D116204A1D}" type="presOf" srcId="{02B3991B-FCEE-407B-8322-3B6A306C7013}" destId="{2242B26E-B76B-45A3-972C-72691522B5E4}" srcOrd="0" destOrd="0" presId="urn:microsoft.com/office/officeart/2005/8/layout/vList2"/>
    <dgm:cxn modelId="{F1346B66-37BC-43EC-88CE-AA7518647BD8}" type="presOf" srcId="{1B747A24-F0F9-4BA2-A24D-3E72B6BBF276}" destId="{031B2A38-34DC-4EC3-82CD-F0DD25804808}" srcOrd="0" destOrd="0" presId="urn:microsoft.com/office/officeart/2005/8/layout/vList2"/>
    <dgm:cxn modelId="{EAC7CCD5-E197-40E7-81CE-A12EC8F6E0B4}" srcId="{1B747A24-F0F9-4BA2-A24D-3E72B6BBF276}" destId="{26BE0829-FEB0-4C9C-8151-3349DD0C93D7}" srcOrd="6" destOrd="0" parTransId="{B2A5C0D0-6D2A-4038-9BF3-08E2C6883D5A}" sibTransId="{6B2885FA-A04D-409A-A80C-F1BF8E5AAB3E}"/>
    <dgm:cxn modelId="{EA78592A-43DB-41DF-8C3E-4A7BE3BD357B}" type="presOf" srcId="{82791429-A5AA-4250-ACB1-0646279AC7F5}" destId="{A7257278-05E5-4938-8C6E-E214D0C19A4D}" srcOrd="0" destOrd="0" presId="urn:microsoft.com/office/officeart/2005/8/layout/vList2"/>
    <dgm:cxn modelId="{2C7D0893-E401-4739-95BD-A7AFFE15F5F2}" srcId="{1B747A24-F0F9-4BA2-A24D-3E72B6BBF276}" destId="{02B3991B-FCEE-407B-8322-3B6A306C7013}" srcOrd="3" destOrd="0" parTransId="{49483CB2-B739-43CC-90B8-93EC1AA35AE6}" sibTransId="{828B1587-145F-4EDA-9FC5-AED748763F83}"/>
    <dgm:cxn modelId="{83F10E04-3FDB-4544-A87D-4579093D94B6}" type="presOf" srcId="{861C1F72-06EF-407B-B1F5-E18F051A060D}" destId="{6F67AF80-D6AA-4B99-8D25-09D52AED4FA1}" srcOrd="0" destOrd="0" presId="urn:microsoft.com/office/officeart/2005/8/layout/vList2"/>
    <dgm:cxn modelId="{47522EEA-DA08-4C52-85A8-432D921E973F}" type="presOf" srcId="{26BE0829-FEB0-4C9C-8151-3349DD0C93D7}" destId="{E955C930-CE9D-4B1F-A5CD-A2F560EB830C}" srcOrd="0" destOrd="0" presId="urn:microsoft.com/office/officeart/2005/8/layout/vList2"/>
    <dgm:cxn modelId="{A43E1EFF-54E2-43BB-900A-4A766590E666}" srcId="{1B747A24-F0F9-4BA2-A24D-3E72B6BBF276}" destId="{8E6F29D2-DBD7-4570-8CBB-5BFE8B40D68E}" srcOrd="4" destOrd="0" parTransId="{5D2EABD2-39E7-4EBF-881E-DC3F3272AF1F}" sibTransId="{8B179DE2-8701-4EB5-963A-C86BA2CC0308}"/>
    <dgm:cxn modelId="{88010C47-F81B-4E78-98CC-6F3A71EF8136}" srcId="{1B747A24-F0F9-4BA2-A24D-3E72B6BBF276}" destId="{82791429-A5AA-4250-ACB1-0646279AC7F5}" srcOrd="5" destOrd="0" parTransId="{31642FC8-5F48-4734-9972-EC7C40BB6D3C}" sibTransId="{003E2796-D0AB-4209-AC92-8C8CA2F78DB5}"/>
    <dgm:cxn modelId="{366A5C3C-1FA1-4360-BC2B-E6FAB6739B74}" srcId="{1B747A24-F0F9-4BA2-A24D-3E72B6BBF276}" destId="{BC98470D-7D7D-4A86-ADED-92355A2C1F04}" srcOrd="1" destOrd="0" parTransId="{1D4F1DCA-725D-4A8D-835A-D869AF984CEC}" sibTransId="{F6023CAA-BB27-498B-ACEF-39177A5D0F8C}"/>
    <dgm:cxn modelId="{5F51E18B-7A2A-45D7-A02E-EA6EA3DEF992}" type="presParOf" srcId="{031B2A38-34DC-4EC3-82CD-F0DD25804808}" destId="{A27628C3-67A5-49AB-94F6-24A632529828}" srcOrd="0" destOrd="0" presId="urn:microsoft.com/office/officeart/2005/8/layout/vList2"/>
    <dgm:cxn modelId="{4DD9479C-04AF-4478-9146-1DEEB6DE414C}" type="presParOf" srcId="{031B2A38-34DC-4EC3-82CD-F0DD25804808}" destId="{85088945-F857-4C53-9EE0-8DFA20AE2B53}" srcOrd="1" destOrd="0" presId="urn:microsoft.com/office/officeart/2005/8/layout/vList2"/>
    <dgm:cxn modelId="{6CB228F8-92EB-4D73-B94E-31CEE817A10C}" type="presParOf" srcId="{031B2A38-34DC-4EC3-82CD-F0DD25804808}" destId="{12D24515-BD8F-44C8-9D85-9B57ACE27581}" srcOrd="2" destOrd="0" presId="urn:microsoft.com/office/officeart/2005/8/layout/vList2"/>
    <dgm:cxn modelId="{7CA12E85-A42B-4C31-8062-A0DD0C3C933E}" type="presParOf" srcId="{031B2A38-34DC-4EC3-82CD-F0DD25804808}" destId="{408DEFBD-8735-4EFA-AFB2-B7B1B4A272D0}" srcOrd="3" destOrd="0" presId="urn:microsoft.com/office/officeart/2005/8/layout/vList2"/>
    <dgm:cxn modelId="{738C707A-9B68-4204-88F7-797294126994}" type="presParOf" srcId="{031B2A38-34DC-4EC3-82CD-F0DD25804808}" destId="{6F67AF80-D6AA-4B99-8D25-09D52AED4FA1}" srcOrd="4" destOrd="0" presId="urn:microsoft.com/office/officeart/2005/8/layout/vList2"/>
    <dgm:cxn modelId="{3341B099-2546-4BD9-A28C-CE3F94B2A286}" type="presParOf" srcId="{031B2A38-34DC-4EC3-82CD-F0DD25804808}" destId="{2692F320-FAA1-4BC2-B510-EBEFD18D4500}" srcOrd="5" destOrd="0" presId="urn:microsoft.com/office/officeart/2005/8/layout/vList2"/>
    <dgm:cxn modelId="{5D38B359-69F5-4567-AC53-5C5C4A57A3FE}" type="presParOf" srcId="{031B2A38-34DC-4EC3-82CD-F0DD25804808}" destId="{2242B26E-B76B-45A3-972C-72691522B5E4}" srcOrd="6" destOrd="0" presId="urn:microsoft.com/office/officeart/2005/8/layout/vList2"/>
    <dgm:cxn modelId="{AEE5EA71-F72E-4525-8087-C69F033723B0}" type="presParOf" srcId="{031B2A38-34DC-4EC3-82CD-F0DD25804808}" destId="{F2921A0C-7731-4C63-A196-225F061B7D4C}" srcOrd="7" destOrd="0" presId="urn:microsoft.com/office/officeart/2005/8/layout/vList2"/>
    <dgm:cxn modelId="{4EF05DC2-A38F-416D-A69F-5A3833620C21}" type="presParOf" srcId="{031B2A38-34DC-4EC3-82CD-F0DD25804808}" destId="{B96220EE-BD86-4070-9582-9829B230DFB3}" srcOrd="8" destOrd="0" presId="urn:microsoft.com/office/officeart/2005/8/layout/vList2"/>
    <dgm:cxn modelId="{7967A104-5097-4AF5-AA24-84EF52111563}" type="presParOf" srcId="{031B2A38-34DC-4EC3-82CD-F0DD25804808}" destId="{9378FA0C-F2FA-4C0D-A335-B59C4F496E9C}" srcOrd="9" destOrd="0" presId="urn:microsoft.com/office/officeart/2005/8/layout/vList2"/>
    <dgm:cxn modelId="{CF0A6C79-F764-455C-A45E-5BB60CA648C4}" type="presParOf" srcId="{031B2A38-34DC-4EC3-82CD-F0DD25804808}" destId="{A7257278-05E5-4938-8C6E-E214D0C19A4D}" srcOrd="10" destOrd="0" presId="urn:microsoft.com/office/officeart/2005/8/layout/vList2"/>
    <dgm:cxn modelId="{A41378E4-63C5-41FC-8557-8EAC9CF95A2D}" type="presParOf" srcId="{031B2A38-34DC-4EC3-82CD-F0DD25804808}" destId="{1FD5A47E-1DF6-4BB4-93DE-569532BEB827}" srcOrd="11" destOrd="0" presId="urn:microsoft.com/office/officeart/2005/8/layout/vList2"/>
    <dgm:cxn modelId="{BA33CC75-61CC-4F6D-A89A-C7383459832C}" type="presParOf" srcId="{031B2A38-34DC-4EC3-82CD-F0DD25804808}" destId="{E955C930-CE9D-4B1F-A5CD-A2F560EB830C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D67B226-F5CC-4667-8547-470FF3EBA32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D3B3E20-26AC-49FF-887A-649C74B054B9}">
      <dgm:prSet/>
      <dgm:spPr/>
      <dgm:t>
        <a:bodyPr/>
        <a:lstStyle/>
        <a:p>
          <a:pPr rtl="0"/>
          <a:r>
            <a:rPr lang="es-ES" baseline="0" dirty="0" smtClean="0"/>
            <a:t>El “peligro real e inminente” (“</a:t>
          </a:r>
          <a:r>
            <a:rPr lang="es-ES" i="1" baseline="0" dirty="0" err="1" smtClean="0"/>
            <a:t>clear</a:t>
          </a:r>
          <a:r>
            <a:rPr lang="es-ES" i="1" baseline="0" dirty="0" smtClean="0"/>
            <a:t> and </a:t>
          </a:r>
          <a:r>
            <a:rPr lang="es-ES" i="1" baseline="0" dirty="0" err="1" smtClean="0"/>
            <a:t>present</a:t>
          </a:r>
          <a:r>
            <a:rPr lang="es-ES" i="1" baseline="0" dirty="0" smtClean="0"/>
            <a:t> </a:t>
          </a:r>
          <a:r>
            <a:rPr lang="es-ES" i="1" baseline="0" dirty="0" err="1" smtClean="0"/>
            <a:t>danger</a:t>
          </a:r>
          <a:r>
            <a:rPr lang="es-ES" baseline="0" dirty="0" smtClean="0"/>
            <a:t>”)</a:t>
          </a:r>
          <a:endParaRPr lang="es-ES" dirty="0"/>
        </a:p>
      </dgm:t>
    </dgm:pt>
    <dgm:pt modelId="{52C37754-D4D0-4113-83CF-C8D84992AFAF}" type="parTrans" cxnId="{8C4F9B73-6152-4B5D-9060-59A091720D47}">
      <dgm:prSet/>
      <dgm:spPr/>
      <dgm:t>
        <a:bodyPr/>
        <a:lstStyle/>
        <a:p>
          <a:endParaRPr lang="es-ES"/>
        </a:p>
      </dgm:t>
    </dgm:pt>
    <dgm:pt modelId="{9A7DB96E-D58C-4443-9105-EF8864307981}" type="sibTrans" cxnId="{8C4F9B73-6152-4B5D-9060-59A091720D47}">
      <dgm:prSet/>
      <dgm:spPr/>
      <dgm:t>
        <a:bodyPr/>
        <a:lstStyle/>
        <a:p>
          <a:endParaRPr lang="es-ES"/>
        </a:p>
      </dgm:t>
    </dgm:pt>
    <dgm:pt modelId="{7F2E2932-7175-4693-901D-9070C8AD2E95}">
      <dgm:prSet/>
      <dgm:spPr/>
      <dgm:t>
        <a:bodyPr/>
        <a:lstStyle/>
        <a:p>
          <a:pPr rtl="0"/>
          <a:r>
            <a:rPr lang="es-ES" baseline="0" smtClean="0"/>
            <a:t>El triple test TEDH para limitar la libertad de expresión</a:t>
          </a:r>
          <a:endParaRPr lang="es-ES"/>
        </a:p>
      </dgm:t>
    </dgm:pt>
    <dgm:pt modelId="{B23D3602-5B8B-4A4B-A5C8-0852C534BAAB}" type="parTrans" cxnId="{04B2C173-C51C-4FA8-846F-55D0103B56CE}">
      <dgm:prSet/>
      <dgm:spPr/>
      <dgm:t>
        <a:bodyPr/>
        <a:lstStyle/>
        <a:p>
          <a:endParaRPr lang="es-ES"/>
        </a:p>
      </dgm:t>
    </dgm:pt>
    <dgm:pt modelId="{20EB4E0A-79A0-4D3C-A58B-C6418EF3C5E1}" type="sibTrans" cxnId="{04B2C173-C51C-4FA8-846F-55D0103B56CE}">
      <dgm:prSet/>
      <dgm:spPr/>
      <dgm:t>
        <a:bodyPr/>
        <a:lstStyle/>
        <a:p>
          <a:endParaRPr lang="es-ES"/>
        </a:p>
      </dgm:t>
    </dgm:pt>
    <dgm:pt modelId="{9ED2E339-8AD7-4A51-A155-B7993FEDC375}">
      <dgm:prSet/>
      <dgm:spPr/>
      <dgm:t>
        <a:bodyPr/>
        <a:lstStyle/>
        <a:p>
          <a:pPr rtl="0"/>
          <a:r>
            <a:rPr lang="es-ES" i="1" baseline="0" smtClean="0"/>
            <a:t>Previsión legal</a:t>
          </a:r>
          <a:endParaRPr lang="es-ES"/>
        </a:p>
      </dgm:t>
    </dgm:pt>
    <dgm:pt modelId="{ECE54BC2-98DA-4BE8-BA8A-2E9D39E0BE4D}" type="parTrans" cxnId="{DF5BE191-3228-4C23-95DF-B04678609351}">
      <dgm:prSet/>
      <dgm:spPr/>
      <dgm:t>
        <a:bodyPr/>
        <a:lstStyle/>
        <a:p>
          <a:endParaRPr lang="es-ES"/>
        </a:p>
      </dgm:t>
    </dgm:pt>
    <dgm:pt modelId="{AC2B1C1F-580D-496F-A5CF-F6834AAA26BA}" type="sibTrans" cxnId="{DF5BE191-3228-4C23-95DF-B04678609351}">
      <dgm:prSet/>
      <dgm:spPr/>
      <dgm:t>
        <a:bodyPr/>
        <a:lstStyle/>
        <a:p>
          <a:endParaRPr lang="es-ES"/>
        </a:p>
      </dgm:t>
    </dgm:pt>
    <dgm:pt modelId="{EED94ED5-6370-4F6D-9B7D-38A4DCBA211F}">
      <dgm:prSet/>
      <dgm:spPr/>
      <dgm:t>
        <a:bodyPr/>
        <a:lstStyle/>
        <a:p>
          <a:pPr rtl="0"/>
          <a:r>
            <a:rPr lang="es-ES" i="1" baseline="0" smtClean="0"/>
            <a:t>Finalidad legítima (seguridad nacional, integridad territorial lo son..)</a:t>
          </a:r>
          <a:endParaRPr lang="es-ES"/>
        </a:p>
      </dgm:t>
    </dgm:pt>
    <dgm:pt modelId="{B218DD82-965E-481B-86A3-746AC14B92C7}" type="parTrans" cxnId="{E05C3F67-62EA-4B7E-9CCB-B8E4F5D9688F}">
      <dgm:prSet/>
      <dgm:spPr/>
      <dgm:t>
        <a:bodyPr/>
        <a:lstStyle/>
        <a:p>
          <a:endParaRPr lang="es-ES"/>
        </a:p>
      </dgm:t>
    </dgm:pt>
    <dgm:pt modelId="{C07076C6-37BB-4F93-BC5D-8DE0F0A2588C}" type="sibTrans" cxnId="{E05C3F67-62EA-4B7E-9CCB-B8E4F5D9688F}">
      <dgm:prSet/>
      <dgm:spPr/>
      <dgm:t>
        <a:bodyPr/>
        <a:lstStyle/>
        <a:p>
          <a:endParaRPr lang="es-ES"/>
        </a:p>
      </dgm:t>
    </dgm:pt>
    <dgm:pt modelId="{606342D9-2DE3-4115-96E9-0177CEF9B813}">
      <dgm:prSet/>
      <dgm:spPr/>
      <dgm:t>
        <a:bodyPr/>
        <a:lstStyle/>
        <a:p>
          <a:pPr rtl="0"/>
          <a:r>
            <a:rPr lang="es-ES" i="1" baseline="0" smtClean="0"/>
            <a:t>Necesidad en una sociedad democrática</a:t>
          </a:r>
          <a:endParaRPr lang="es-ES"/>
        </a:p>
      </dgm:t>
    </dgm:pt>
    <dgm:pt modelId="{62481E5D-C926-4060-BD73-BB131C6DE929}" type="parTrans" cxnId="{84BE35CA-BA4E-4448-AE1A-6C539890CC70}">
      <dgm:prSet/>
      <dgm:spPr/>
      <dgm:t>
        <a:bodyPr/>
        <a:lstStyle/>
        <a:p>
          <a:endParaRPr lang="es-ES"/>
        </a:p>
      </dgm:t>
    </dgm:pt>
    <dgm:pt modelId="{86472ABF-449F-4C42-8EF4-EB1FFB98F617}" type="sibTrans" cxnId="{84BE35CA-BA4E-4448-AE1A-6C539890CC70}">
      <dgm:prSet/>
      <dgm:spPr/>
      <dgm:t>
        <a:bodyPr/>
        <a:lstStyle/>
        <a:p>
          <a:endParaRPr lang="es-ES"/>
        </a:p>
      </dgm:t>
    </dgm:pt>
    <dgm:pt modelId="{2AF32E7A-BEF2-4C0A-A87F-CF41A0A0788B}">
      <dgm:prSet custT="1"/>
      <dgm:spPr/>
      <dgm:t>
        <a:bodyPr/>
        <a:lstStyle/>
        <a:p>
          <a:pPr algn="l" rtl="0"/>
          <a:r>
            <a:rPr lang="es-ES" sz="2200" baseline="0" dirty="0" smtClean="0"/>
            <a:t>PROPUESTA </a:t>
          </a:r>
          <a:r>
            <a:rPr lang="es-ES" sz="2200" baseline="0" dirty="0" smtClean="0"/>
            <a:t>DE SOLUCIÓN</a:t>
          </a:r>
          <a:r>
            <a:rPr lang="es-ES" sz="2200" baseline="0" dirty="0" smtClean="0"/>
            <a:t>: </a:t>
          </a:r>
          <a:r>
            <a:rPr lang="es-ES" sz="2000" baseline="0" dirty="0" smtClean="0"/>
            <a:t>rediseñar delito como de peligro concreto*</a:t>
          </a:r>
          <a:endParaRPr lang="es-ES" sz="2000" dirty="0"/>
        </a:p>
      </dgm:t>
    </dgm:pt>
    <dgm:pt modelId="{75F98209-2078-4EE2-A37B-0860A0562246}" type="parTrans" cxnId="{3E442E13-E1EE-49BD-BD11-00FFE007A70E}">
      <dgm:prSet/>
      <dgm:spPr/>
      <dgm:t>
        <a:bodyPr/>
        <a:lstStyle/>
        <a:p>
          <a:endParaRPr lang="es-ES"/>
        </a:p>
      </dgm:t>
    </dgm:pt>
    <dgm:pt modelId="{ADF87AC9-7739-4AE6-BDCD-2F3AEF1DC870}" type="sibTrans" cxnId="{3E442E13-E1EE-49BD-BD11-00FFE007A70E}">
      <dgm:prSet/>
      <dgm:spPr/>
      <dgm:t>
        <a:bodyPr/>
        <a:lstStyle/>
        <a:p>
          <a:endParaRPr lang="es-ES"/>
        </a:p>
      </dgm:t>
    </dgm:pt>
    <dgm:pt modelId="{4A9356F5-4B88-4D02-8ACA-D6F449793990}">
      <dgm:prSet/>
      <dgm:spPr/>
      <dgm:t>
        <a:bodyPr/>
        <a:lstStyle/>
        <a:p>
          <a:pPr rtl="0"/>
          <a:r>
            <a:rPr lang="es-ES" dirty="0" smtClean="0"/>
            <a:t>SIRVE PARA ENALTECIMIENTO TERRORISMO</a:t>
          </a:r>
          <a:endParaRPr lang="es-ES" dirty="0"/>
        </a:p>
      </dgm:t>
    </dgm:pt>
    <dgm:pt modelId="{E156268C-FE2C-4084-8186-A91216B7E401}" type="parTrans" cxnId="{3A27D3A1-4B20-4A2B-9F74-AF635DEC066D}">
      <dgm:prSet/>
      <dgm:spPr/>
      <dgm:t>
        <a:bodyPr/>
        <a:lstStyle/>
        <a:p>
          <a:endParaRPr lang="es-ES"/>
        </a:p>
      </dgm:t>
    </dgm:pt>
    <dgm:pt modelId="{FD5528EF-4EB0-41E5-B9E2-3CF181A7C38D}" type="sibTrans" cxnId="{3A27D3A1-4B20-4A2B-9F74-AF635DEC066D}">
      <dgm:prSet/>
      <dgm:spPr/>
      <dgm:t>
        <a:bodyPr/>
        <a:lstStyle/>
        <a:p>
          <a:endParaRPr lang="es-ES"/>
        </a:p>
      </dgm:t>
    </dgm:pt>
    <dgm:pt modelId="{061E5835-DA03-4BC9-97F1-4FC5E62A2066}">
      <dgm:prSet/>
      <dgm:spPr/>
      <dgm:t>
        <a:bodyPr/>
        <a:lstStyle/>
        <a:p>
          <a:pPr rtl="0"/>
          <a:r>
            <a:rPr lang="es-ES" dirty="0" smtClean="0"/>
            <a:t>NO SIRVE </a:t>
          </a:r>
          <a:r>
            <a:rPr lang="es-ES" dirty="0" smtClean="0"/>
            <a:t>PARA </a:t>
          </a:r>
          <a:r>
            <a:rPr lang="es-ES" dirty="0" smtClean="0"/>
            <a:t>UNA APAREJADA “HUMILLACIÓN A LAS VÍCTIMAS”</a:t>
          </a:r>
          <a:endParaRPr lang="es-ES" dirty="0"/>
        </a:p>
      </dgm:t>
    </dgm:pt>
    <dgm:pt modelId="{13D4C903-C902-475C-BF2C-114779860E66}" type="parTrans" cxnId="{C957102C-3AE8-469C-B5C9-3108B5C05C9C}">
      <dgm:prSet/>
      <dgm:spPr/>
      <dgm:t>
        <a:bodyPr/>
        <a:lstStyle/>
        <a:p>
          <a:endParaRPr lang="es-ES"/>
        </a:p>
      </dgm:t>
    </dgm:pt>
    <dgm:pt modelId="{50C64B68-057B-4253-8292-23189EF53A59}" type="sibTrans" cxnId="{C957102C-3AE8-469C-B5C9-3108B5C05C9C}">
      <dgm:prSet/>
      <dgm:spPr/>
      <dgm:t>
        <a:bodyPr/>
        <a:lstStyle/>
        <a:p>
          <a:endParaRPr lang="es-ES"/>
        </a:p>
      </dgm:t>
    </dgm:pt>
    <dgm:pt modelId="{9C3205B9-901D-4337-B0F8-6E95C68BDE79}" type="pres">
      <dgm:prSet presAssocID="{1D67B226-F5CC-4667-8547-470FF3EBA32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CB21C6F-EF07-4396-8A7A-F4F7CE2F6A32}" type="pres">
      <dgm:prSet presAssocID="{CD3B3E20-26AC-49FF-887A-649C74B054B9}" presName="linNode" presStyleCnt="0"/>
      <dgm:spPr/>
    </dgm:pt>
    <dgm:pt modelId="{BD6A4474-DE52-47C4-A42B-3BC43465AF44}" type="pres">
      <dgm:prSet presAssocID="{CD3B3E20-26AC-49FF-887A-649C74B054B9}" presName="parentText" presStyleLbl="node1" presStyleIdx="0" presStyleCnt="3" custScaleX="277778" custLinFactNeighborY="289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87CE73-8525-4396-B2F8-4DE1E4769C09}" type="pres">
      <dgm:prSet presAssocID="{CD3B3E20-26AC-49FF-887A-649C74B054B9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56F21A6-2218-4BFF-BC5B-13FAF9B35423}" type="pres">
      <dgm:prSet presAssocID="{9A7DB96E-D58C-4443-9105-EF8864307981}" presName="sp" presStyleCnt="0"/>
      <dgm:spPr/>
    </dgm:pt>
    <dgm:pt modelId="{ABD79982-2BE1-4A40-95B0-298FBE3C2F78}" type="pres">
      <dgm:prSet presAssocID="{7F2E2932-7175-4693-901D-9070C8AD2E95}" presName="linNode" presStyleCnt="0"/>
      <dgm:spPr/>
    </dgm:pt>
    <dgm:pt modelId="{26567FB2-D08D-4140-BE05-80D97AC593D6}" type="pres">
      <dgm:prSet presAssocID="{7F2E2932-7175-4693-901D-9070C8AD2E9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103D815-2916-43AA-A649-D532726BF747}" type="pres">
      <dgm:prSet presAssocID="{7F2E2932-7175-4693-901D-9070C8AD2E95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ED7EFB-A138-43AF-8298-0A5BC61EED9E}" type="pres">
      <dgm:prSet presAssocID="{20EB4E0A-79A0-4D3C-A58B-C6418EF3C5E1}" presName="sp" presStyleCnt="0"/>
      <dgm:spPr/>
    </dgm:pt>
    <dgm:pt modelId="{2B9F298D-6A59-479D-89DC-64E860F1680B}" type="pres">
      <dgm:prSet presAssocID="{2AF32E7A-BEF2-4C0A-A87F-CF41A0A0788B}" presName="linNode" presStyleCnt="0"/>
      <dgm:spPr/>
    </dgm:pt>
    <dgm:pt modelId="{D13C6427-65DE-4789-9BA1-28ED8D95F790}" type="pres">
      <dgm:prSet presAssocID="{2AF32E7A-BEF2-4C0A-A87F-CF41A0A0788B}" presName="parentText" presStyleLbl="node1" presStyleIdx="2" presStyleCnt="3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754627D-3900-4C2F-8710-D002BE8C2DAE}" type="presOf" srcId="{CD3B3E20-26AC-49FF-887A-649C74B054B9}" destId="{BD6A4474-DE52-47C4-A42B-3BC43465AF44}" srcOrd="0" destOrd="0" presId="urn:microsoft.com/office/officeart/2005/8/layout/vList5"/>
    <dgm:cxn modelId="{3E442E13-E1EE-49BD-BD11-00FFE007A70E}" srcId="{1D67B226-F5CC-4667-8547-470FF3EBA321}" destId="{2AF32E7A-BEF2-4C0A-A87F-CF41A0A0788B}" srcOrd="2" destOrd="0" parTransId="{75F98209-2078-4EE2-A37B-0860A0562246}" sibTransId="{ADF87AC9-7739-4AE6-BDCD-2F3AEF1DC870}"/>
    <dgm:cxn modelId="{E05C3F67-62EA-4B7E-9CCB-B8E4F5D9688F}" srcId="{7F2E2932-7175-4693-901D-9070C8AD2E95}" destId="{EED94ED5-6370-4F6D-9B7D-38A4DCBA211F}" srcOrd="1" destOrd="0" parTransId="{B218DD82-965E-481B-86A3-746AC14B92C7}" sibTransId="{C07076C6-37BB-4F93-BC5D-8DE0F0A2588C}"/>
    <dgm:cxn modelId="{84BE35CA-BA4E-4448-AE1A-6C539890CC70}" srcId="{7F2E2932-7175-4693-901D-9070C8AD2E95}" destId="{606342D9-2DE3-4115-96E9-0177CEF9B813}" srcOrd="2" destOrd="0" parTransId="{62481E5D-C926-4060-BD73-BB131C6DE929}" sibTransId="{86472ABF-449F-4C42-8EF4-EB1FFB98F617}"/>
    <dgm:cxn modelId="{68F4152E-DB48-4CA5-9E41-5D158F7EFD08}" type="presOf" srcId="{061E5835-DA03-4BC9-97F1-4FC5E62A2066}" destId="{0387CE73-8525-4396-B2F8-4DE1E4769C09}" srcOrd="0" destOrd="1" presId="urn:microsoft.com/office/officeart/2005/8/layout/vList5"/>
    <dgm:cxn modelId="{C4A8871A-690D-407A-A554-37A25AC534F6}" type="presOf" srcId="{2AF32E7A-BEF2-4C0A-A87F-CF41A0A0788B}" destId="{D13C6427-65DE-4789-9BA1-28ED8D95F790}" srcOrd="0" destOrd="0" presId="urn:microsoft.com/office/officeart/2005/8/layout/vList5"/>
    <dgm:cxn modelId="{49463808-E632-4FF2-A8E3-AD118FF17AE3}" type="presOf" srcId="{7F2E2932-7175-4693-901D-9070C8AD2E95}" destId="{26567FB2-D08D-4140-BE05-80D97AC593D6}" srcOrd="0" destOrd="0" presId="urn:microsoft.com/office/officeart/2005/8/layout/vList5"/>
    <dgm:cxn modelId="{04B2C173-C51C-4FA8-846F-55D0103B56CE}" srcId="{1D67B226-F5CC-4667-8547-470FF3EBA321}" destId="{7F2E2932-7175-4693-901D-9070C8AD2E95}" srcOrd="1" destOrd="0" parTransId="{B23D3602-5B8B-4A4B-A5C8-0852C534BAAB}" sibTransId="{20EB4E0A-79A0-4D3C-A58B-C6418EF3C5E1}"/>
    <dgm:cxn modelId="{9EC754BE-D301-461C-899A-C92B446F556F}" type="presOf" srcId="{9ED2E339-8AD7-4A51-A155-B7993FEDC375}" destId="{1103D815-2916-43AA-A649-D532726BF747}" srcOrd="0" destOrd="0" presId="urn:microsoft.com/office/officeart/2005/8/layout/vList5"/>
    <dgm:cxn modelId="{004A6B76-A63D-416B-BAED-42BF8C2D512C}" type="presOf" srcId="{606342D9-2DE3-4115-96E9-0177CEF9B813}" destId="{1103D815-2916-43AA-A649-D532726BF747}" srcOrd="0" destOrd="2" presId="urn:microsoft.com/office/officeart/2005/8/layout/vList5"/>
    <dgm:cxn modelId="{0A06DF67-C6B7-42DC-8E5A-5C26154CB893}" type="presOf" srcId="{4A9356F5-4B88-4D02-8ACA-D6F449793990}" destId="{0387CE73-8525-4396-B2F8-4DE1E4769C09}" srcOrd="0" destOrd="0" presId="urn:microsoft.com/office/officeart/2005/8/layout/vList5"/>
    <dgm:cxn modelId="{3A27D3A1-4B20-4A2B-9F74-AF635DEC066D}" srcId="{CD3B3E20-26AC-49FF-887A-649C74B054B9}" destId="{4A9356F5-4B88-4D02-8ACA-D6F449793990}" srcOrd="0" destOrd="0" parTransId="{E156268C-FE2C-4084-8186-A91216B7E401}" sibTransId="{FD5528EF-4EB0-41E5-B9E2-3CF181A7C38D}"/>
    <dgm:cxn modelId="{8C4F9B73-6152-4B5D-9060-59A091720D47}" srcId="{1D67B226-F5CC-4667-8547-470FF3EBA321}" destId="{CD3B3E20-26AC-49FF-887A-649C74B054B9}" srcOrd="0" destOrd="0" parTransId="{52C37754-D4D0-4113-83CF-C8D84992AFAF}" sibTransId="{9A7DB96E-D58C-4443-9105-EF8864307981}"/>
    <dgm:cxn modelId="{DF5BE191-3228-4C23-95DF-B04678609351}" srcId="{7F2E2932-7175-4693-901D-9070C8AD2E95}" destId="{9ED2E339-8AD7-4A51-A155-B7993FEDC375}" srcOrd="0" destOrd="0" parTransId="{ECE54BC2-98DA-4BE8-BA8A-2E9D39E0BE4D}" sibTransId="{AC2B1C1F-580D-496F-A5CF-F6834AAA26BA}"/>
    <dgm:cxn modelId="{478DA59E-3E53-4D74-80DF-30833DC2D4CB}" type="presOf" srcId="{1D67B226-F5CC-4667-8547-470FF3EBA321}" destId="{9C3205B9-901D-4337-B0F8-6E95C68BDE79}" srcOrd="0" destOrd="0" presId="urn:microsoft.com/office/officeart/2005/8/layout/vList5"/>
    <dgm:cxn modelId="{24123ED1-0826-459A-935A-B60218102BC6}" type="presOf" srcId="{EED94ED5-6370-4F6D-9B7D-38A4DCBA211F}" destId="{1103D815-2916-43AA-A649-D532726BF747}" srcOrd="0" destOrd="1" presId="urn:microsoft.com/office/officeart/2005/8/layout/vList5"/>
    <dgm:cxn modelId="{C957102C-3AE8-469C-B5C9-3108B5C05C9C}" srcId="{CD3B3E20-26AC-49FF-887A-649C74B054B9}" destId="{061E5835-DA03-4BC9-97F1-4FC5E62A2066}" srcOrd="1" destOrd="0" parTransId="{13D4C903-C902-475C-BF2C-114779860E66}" sibTransId="{50C64B68-057B-4253-8292-23189EF53A59}"/>
    <dgm:cxn modelId="{2DB42796-CA9D-4896-839E-295944A53C6F}" type="presParOf" srcId="{9C3205B9-901D-4337-B0F8-6E95C68BDE79}" destId="{9CB21C6F-EF07-4396-8A7A-F4F7CE2F6A32}" srcOrd="0" destOrd="0" presId="urn:microsoft.com/office/officeart/2005/8/layout/vList5"/>
    <dgm:cxn modelId="{A743EC3E-0B93-4F7F-BAF0-1B52ACFBEBBD}" type="presParOf" srcId="{9CB21C6F-EF07-4396-8A7A-F4F7CE2F6A32}" destId="{BD6A4474-DE52-47C4-A42B-3BC43465AF44}" srcOrd="0" destOrd="0" presId="urn:microsoft.com/office/officeart/2005/8/layout/vList5"/>
    <dgm:cxn modelId="{0605F08E-E2FE-4372-B850-5141504854B5}" type="presParOf" srcId="{9CB21C6F-EF07-4396-8A7A-F4F7CE2F6A32}" destId="{0387CE73-8525-4396-B2F8-4DE1E4769C09}" srcOrd="1" destOrd="0" presId="urn:microsoft.com/office/officeart/2005/8/layout/vList5"/>
    <dgm:cxn modelId="{BEBDD6E7-6ABF-461C-BB52-9BB1AE645FF5}" type="presParOf" srcId="{9C3205B9-901D-4337-B0F8-6E95C68BDE79}" destId="{556F21A6-2218-4BFF-BC5B-13FAF9B35423}" srcOrd="1" destOrd="0" presId="urn:microsoft.com/office/officeart/2005/8/layout/vList5"/>
    <dgm:cxn modelId="{D0F18963-3D42-4EC6-ACAE-1021AD4CBE88}" type="presParOf" srcId="{9C3205B9-901D-4337-B0F8-6E95C68BDE79}" destId="{ABD79982-2BE1-4A40-95B0-298FBE3C2F78}" srcOrd="2" destOrd="0" presId="urn:microsoft.com/office/officeart/2005/8/layout/vList5"/>
    <dgm:cxn modelId="{99A878B2-7CF5-4534-8D97-6E9EE352F85D}" type="presParOf" srcId="{ABD79982-2BE1-4A40-95B0-298FBE3C2F78}" destId="{26567FB2-D08D-4140-BE05-80D97AC593D6}" srcOrd="0" destOrd="0" presId="urn:microsoft.com/office/officeart/2005/8/layout/vList5"/>
    <dgm:cxn modelId="{085BAA1E-966C-454C-B9FE-625FD61DBB6F}" type="presParOf" srcId="{ABD79982-2BE1-4A40-95B0-298FBE3C2F78}" destId="{1103D815-2916-43AA-A649-D532726BF747}" srcOrd="1" destOrd="0" presId="urn:microsoft.com/office/officeart/2005/8/layout/vList5"/>
    <dgm:cxn modelId="{7D541F6F-6422-4060-A30D-DCC6D0D26CD7}" type="presParOf" srcId="{9C3205B9-901D-4337-B0F8-6E95C68BDE79}" destId="{48ED7EFB-A138-43AF-8298-0A5BC61EED9E}" srcOrd="3" destOrd="0" presId="urn:microsoft.com/office/officeart/2005/8/layout/vList5"/>
    <dgm:cxn modelId="{04791B07-BDBF-423A-AB72-94A384DEAA92}" type="presParOf" srcId="{9C3205B9-901D-4337-B0F8-6E95C68BDE79}" destId="{2B9F298D-6A59-479D-89DC-64E860F1680B}" srcOrd="4" destOrd="0" presId="urn:microsoft.com/office/officeart/2005/8/layout/vList5"/>
    <dgm:cxn modelId="{9F530452-D428-497F-9D66-AD704A66E128}" type="presParOf" srcId="{2B9F298D-6A59-479D-89DC-64E860F1680B}" destId="{D13C6427-65DE-4789-9BA1-28ED8D95F790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FC06183-B94A-4CD7-84CD-C660719E294C}" type="doc">
      <dgm:prSet loTypeId="urn:microsoft.com/office/officeart/2005/8/layout/vList2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s-ES"/>
        </a:p>
      </dgm:t>
    </dgm:pt>
    <dgm:pt modelId="{C71095EC-E7CF-45BC-9BBB-835E418FE742}">
      <dgm:prSet/>
      <dgm:spPr/>
      <dgm:t>
        <a:bodyPr/>
        <a:lstStyle/>
        <a:p>
          <a:pPr rtl="0"/>
          <a:r>
            <a:rPr lang="es-ES" baseline="0" smtClean="0"/>
            <a:t>Sin democracia militante</a:t>
          </a:r>
          <a:endParaRPr lang="es-ES"/>
        </a:p>
      </dgm:t>
    </dgm:pt>
    <dgm:pt modelId="{07A6C3E7-02C8-4F6A-AEA7-A74876D3370E}" type="parTrans" cxnId="{E0B601BA-6F07-4CCF-BF3F-03E2E7E72E99}">
      <dgm:prSet/>
      <dgm:spPr/>
      <dgm:t>
        <a:bodyPr/>
        <a:lstStyle/>
        <a:p>
          <a:endParaRPr lang="es-ES"/>
        </a:p>
      </dgm:t>
    </dgm:pt>
    <dgm:pt modelId="{6267DA28-0B63-4083-966B-5554F14D06A6}" type="sibTrans" cxnId="{E0B601BA-6F07-4CCF-BF3F-03E2E7E72E99}">
      <dgm:prSet/>
      <dgm:spPr/>
      <dgm:t>
        <a:bodyPr/>
        <a:lstStyle/>
        <a:p>
          <a:endParaRPr lang="es-ES"/>
        </a:p>
      </dgm:t>
    </dgm:pt>
    <dgm:pt modelId="{D6FE28FD-1931-4C13-8672-2988B16EA6EA}">
      <dgm:prSet/>
      <dgm:spPr/>
      <dgm:t>
        <a:bodyPr/>
        <a:lstStyle/>
        <a:p>
          <a:pPr rtl="0"/>
          <a:r>
            <a:rPr lang="es-ES" baseline="0" dirty="0" smtClean="0"/>
            <a:t>Los símbolos amparan también a quien no los quiere</a:t>
          </a:r>
          <a:endParaRPr lang="es-ES" dirty="0"/>
        </a:p>
      </dgm:t>
    </dgm:pt>
    <dgm:pt modelId="{4712BB16-2718-4C70-912D-A71C77D385D4}" type="parTrans" cxnId="{C137C68A-F65F-4376-8DE5-A43274AF3968}">
      <dgm:prSet/>
      <dgm:spPr/>
      <dgm:t>
        <a:bodyPr/>
        <a:lstStyle/>
        <a:p>
          <a:endParaRPr lang="es-ES"/>
        </a:p>
      </dgm:t>
    </dgm:pt>
    <dgm:pt modelId="{ACF22EF8-DFC5-4A07-99C2-46E25F324262}" type="sibTrans" cxnId="{C137C68A-F65F-4376-8DE5-A43274AF3968}">
      <dgm:prSet/>
      <dgm:spPr/>
      <dgm:t>
        <a:bodyPr/>
        <a:lstStyle/>
        <a:p>
          <a:endParaRPr lang="es-ES"/>
        </a:p>
      </dgm:t>
    </dgm:pt>
    <dgm:pt modelId="{C5B73D57-201E-4699-831F-99D9E5CABA7F}">
      <dgm:prSet/>
      <dgm:spPr/>
      <dgm:t>
        <a:bodyPr/>
        <a:lstStyle/>
        <a:p>
          <a:pPr rtl="0"/>
          <a:r>
            <a:rPr lang="es-ES" baseline="0" smtClean="0"/>
            <a:t>En el caso de los símbolos, con mayor razón que a sus titulares, cabe expresión ofensiva</a:t>
          </a:r>
          <a:endParaRPr lang="es-ES"/>
        </a:p>
      </dgm:t>
    </dgm:pt>
    <dgm:pt modelId="{86246C5D-0468-4848-96F7-2F15DE66C50C}" type="parTrans" cxnId="{045C26A7-6D16-46E6-8F61-8F61F88B8E78}">
      <dgm:prSet/>
      <dgm:spPr/>
      <dgm:t>
        <a:bodyPr/>
        <a:lstStyle/>
        <a:p>
          <a:endParaRPr lang="es-ES"/>
        </a:p>
      </dgm:t>
    </dgm:pt>
    <dgm:pt modelId="{45A63551-B170-4730-A09A-A30BA34B510F}" type="sibTrans" cxnId="{045C26A7-6D16-46E6-8F61-8F61F88B8E78}">
      <dgm:prSet/>
      <dgm:spPr/>
      <dgm:t>
        <a:bodyPr/>
        <a:lstStyle/>
        <a:p>
          <a:endParaRPr lang="es-ES"/>
        </a:p>
      </dgm:t>
    </dgm:pt>
    <dgm:pt modelId="{911FE65E-6CAD-479D-90D8-CA365C2199CD}">
      <dgm:prSet/>
      <dgm:spPr/>
      <dgm:t>
        <a:bodyPr/>
        <a:lstStyle/>
        <a:p>
          <a:pPr rtl="0"/>
          <a:r>
            <a:rPr lang="es-ES" baseline="0" dirty="0" smtClean="0"/>
            <a:t>En nuestro contexto, en general </a:t>
          </a:r>
          <a:r>
            <a:rPr lang="es-ES" baseline="0" dirty="0" smtClean="0"/>
            <a:t>aplica en la órbita </a:t>
          </a:r>
          <a:r>
            <a:rPr lang="es-ES" baseline="0" dirty="0" smtClean="0"/>
            <a:t>independentista</a:t>
          </a:r>
          <a:endParaRPr lang="es-ES" dirty="0"/>
        </a:p>
      </dgm:t>
    </dgm:pt>
    <dgm:pt modelId="{FD4EB162-8F34-4492-885C-1EFA7AC317DE}" type="parTrans" cxnId="{0A3EA5F1-3F67-4EDA-BF28-5A84D7351898}">
      <dgm:prSet/>
      <dgm:spPr/>
      <dgm:t>
        <a:bodyPr/>
        <a:lstStyle/>
        <a:p>
          <a:endParaRPr lang="es-ES"/>
        </a:p>
      </dgm:t>
    </dgm:pt>
    <dgm:pt modelId="{518A3950-51A4-4932-9FFA-04C3669F6F04}" type="sibTrans" cxnId="{0A3EA5F1-3F67-4EDA-BF28-5A84D7351898}">
      <dgm:prSet/>
      <dgm:spPr/>
      <dgm:t>
        <a:bodyPr/>
        <a:lstStyle/>
        <a:p>
          <a:endParaRPr lang="es-ES"/>
        </a:p>
      </dgm:t>
    </dgm:pt>
    <dgm:pt modelId="{947C473F-971B-455E-AB0A-BDCCA5600CFD}">
      <dgm:prSet/>
      <dgm:spPr/>
      <dgm:t>
        <a:bodyPr/>
        <a:lstStyle/>
        <a:p>
          <a:pPr rtl="0"/>
          <a:r>
            <a:rPr lang="es-ES" baseline="0" smtClean="0"/>
            <a:t>Asúa en STC 177/2015: debe rediseñarse el estándar de peligro </a:t>
          </a:r>
          <a:endParaRPr lang="es-ES"/>
        </a:p>
      </dgm:t>
    </dgm:pt>
    <dgm:pt modelId="{486CAB9E-419D-4A7A-B0ED-82ED2DE03FC6}" type="parTrans" cxnId="{372308DA-1CAD-403B-9835-137177D76321}">
      <dgm:prSet/>
      <dgm:spPr/>
      <dgm:t>
        <a:bodyPr/>
        <a:lstStyle/>
        <a:p>
          <a:endParaRPr lang="es-ES"/>
        </a:p>
      </dgm:t>
    </dgm:pt>
    <dgm:pt modelId="{DAFB5229-D4F0-41EE-9561-1B215E9B46AE}" type="sibTrans" cxnId="{372308DA-1CAD-403B-9835-137177D76321}">
      <dgm:prSet/>
      <dgm:spPr/>
      <dgm:t>
        <a:bodyPr/>
        <a:lstStyle/>
        <a:p>
          <a:endParaRPr lang="es-ES"/>
        </a:p>
      </dgm:t>
    </dgm:pt>
    <dgm:pt modelId="{15FB0248-D616-459E-9E54-D41C0344E1D3}">
      <dgm:prSet/>
      <dgm:spPr/>
      <dgm:t>
        <a:bodyPr/>
        <a:lstStyle/>
        <a:p>
          <a:pPr rtl="0"/>
          <a:r>
            <a:rPr lang="es-ES" baseline="0" smtClean="0"/>
            <a:t>¿ES SOLUCIÓN ELIMINAR/MINIMIZAR SU PROTECCIÓN? Modelo USA: TS c/ Flag Protection Act</a:t>
          </a:r>
          <a:endParaRPr lang="es-ES"/>
        </a:p>
      </dgm:t>
    </dgm:pt>
    <dgm:pt modelId="{04CE4F3D-C4C2-4176-B332-B52487A13AFD}" type="parTrans" cxnId="{DD48CF84-A223-4BFB-8AD2-428D4F73E3E2}">
      <dgm:prSet/>
      <dgm:spPr/>
      <dgm:t>
        <a:bodyPr/>
        <a:lstStyle/>
        <a:p>
          <a:endParaRPr lang="es-ES"/>
        </a:p>
      </dgm:t>
    </dgm:pt>
    <dgm:pt modelId="{7B64C61F-3211-4047-877E-86B7C8D60ABD}" type="sibTrans" cxnId="{DD48CF84-A223-4BFB-8AD2-428D4F73E3E2}">
      <dgm:prSet/>
      <dgm:spPr/>
      <dgm:t>
        <a:bodyPr/>
        <a:lstStyle/>
        <a:p>
          <a:endParaRPr lang="es-ES"/>
        </a:p>
      </dgm:t>
    </dgm:pt>
    <dgm:pt modelId="{55CD11A3-727E-4CFC-A264-4FFDF11520BF}" type="pres">
      <dgm:prSet presAssocID="{DFC06183-B94A-4CD7-84CD-C660719E294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F2F99CA-A1DF-4001-9B39-D2C9FED1DBAE}" type="pres">
      <dgm:prSet presAssocID="{C71095EC-E7CF-45BC-9BBB-835E418FE742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BBB99ED-A004-447B-ADC9-46FB43D06F6A}" type="pres">
      <dgm:prSet presAssocID="{6267DA28-0B63-4083-966B-5554F14D06A6}" presName="spacer" presStyleCnt="0"/>
      <dgm:spPr/>
      <dgm:t>
        <a:bodyPr/>
        <a:lstStyle/>
        <a:p>
          <a:endParaRPr lang="es-ES"/>
        </a:p>
      </dgm:t>
    </dgm:pt>
    <dgm:pt modelId="{F9203562-35D7-4FD9-BFDE-C66A7AFF2A2A}" type="pres">
      <dgm:prSet presAssocID="{D6FE28FD-1931-4C13-8672-2988B16EA6EA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2BC384-A6C4-4106-A84A-0A43D8EAEFDC}" type="pres">
      <dgm:prSet presAssocID="{ACF22EF8-DFC5-4A07-99C2-46E25F324262}" presName="spacer" presStyleCnt="0"/>
      <dgm:spPr/>
      <dgm:t>
        <a:bodyPr/>
        <a:lstStyle/>
        <a:p>
          <a:endParaRPr lang="es-ES"/>
        </a:p>
      </dgm:t>
    </dgm:pt>
    <dgm:pt modelId="{F95257EA-4805-4D16-8D68-09FE208E6579}" type="pres">
      <dgm:prSet presAssocID="{C5B73D57-201E-4699-831F-99D9E5CABA7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D7956DD-B402-4B26-8FE9-9DE0B1F4B414}" type="pres">
      <dgm:prSet presAssocID="{45A63551-B170-4730-A09A-A30BA34B510F}" presName="spacer" presStyleCnt="0"/>
      <dgm:spPr/>
      <dgm:t>
        <a:bodyPr/>
        <a:lstStyle/>
        <a:p>
          <a:endParaRPr lang="es-ES"/>
        </a:p>
      </dgm:t>
    </dgm:pt>
    <dgm:pt modelId="{25A40204-966D-46CB-A5B4-92CA326937EE}" type="pres">
      <dgm:prSet presAssocID="{911FE65E-6CAD-479D-90D8-CA365C2199CD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D19C36A-DC6B-4B10-ADB5-E63432DE85FC}" type="pres">
      <dgm:prSet presAssocID="{518A3950-51A4-4932-9FFA-04C3669F6F04}" presName="spacer" presStyleCnt="0"/>
      <dgm:spPr/>
      <dgm:t>
        <a:bodyPr/>
        <a:lstStyle/>
        <a:p>
          <a:endParaRPr lang="es-ES"/>
        </a:p>
      </dgm:t>
    </dgm:pt>
    <dgm:pt modelId="{91078763-CA49-4F12-9D26-CCC082D97141}" type="pres">
      <dgm:prSet presAssocID="{947C473F-971B-455E-AB0A-BDCCA5600CFD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FE965CB-059D-4A1B-AB5C-A55B44E8DE4D}" type="pres">
      <dgm:prSet presAssocID="{DAFB5229-D4F0-41EE-9561-1B215E9B46AE}" presName="spacer" presStyleCnt="0"/>
      <dgm:spPr/>
      <dgm:t>
        <a:bodyPr/>
        <a:lstStyle/>
        <a:p>
          <a:endParaRPr lang="es-ES"/>
        </a:p>
      </dgm:t>
    </dgm:pt>
    <dgm:pt modelId="{A1FAA596-9CE2-4701-9E05-22961BE31304}" type="pres">
      <dgm:prSet presAssocID="{15FB0248-D616-459E-9E54-D41C0344E1D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D48CF84-A223-4BFB-8AD2-428D4F73E3E2}" srcId="{DFC06183-B94A-4CD7-84CD-C660719E294C}" destId="{15FB0248-D616-459E-9E54-D41C0344E1D3}" srcOrd="5" destOrd="0" parTransId="{04CE4F3D-C4C2-4176-B332-B52487A13AFD}" sibTransId="{7B64C61F-3211-4047-877E-86B7C8D60ABD}"/>
    <dgm:cxn modelId="{0B94AD65-B270-462F-A1FC-E9FA5A9D4872}" type="presOf" srcId="{947C473F-971B-455E-AB0A-BDCCA5600CFD}" destId="{91078763-CA49-4F12-9D26-CCC082D97141}" srcOrd="0" destOrd="0" presId="urn:microsoft.com/office/officeart/2005/8/layout/vList2"/>
    <dgm:cxn modelId="{AA2C3583-921B-4899-8956-76548429DB47}" type="presOf" srcId="{911FE65E-6CAD-479D-90D8-CA365C2199CD}" destId="{25A40204-966D-46CB-A5B4-92CA326937EE}" srcOrd="0" destOrd="0" presId="urn:microsoft.com/office/officeart/2005/8/layout/vList2"/>
    <dgm:cxn modelId="{470195B1-78E9-4645-8DE3-C287A496AD07}" type="presOf" srcId="{D6FE28FD-1931-4C13-8672-2988B16EA6EA}" destId="{F9203562-35D7-4FD9-BFDE-C66A7AFF2A2A}" srcOrd="0" destOrd="0" presId="urn:microsoft.com/office/officeart/2005/8/layout/vList2"/>
    <dgm:cxn modelId="{C137C68A-F65F-4376-8DE5-A43274AF3968}" srcId="{DFC06183-B94A-4CD7-84CD-C660719E294C}" destId="{D6FE28FD-1931-4C13-8672-2988B16EA6EA}" srcOrd="1" destOrd="0" parTransId="{4712BB16-2718-4C70-912D-A71C77D385D4}" sibTransId="{ACF22EF8-DFC5-4A07-99C2-46E25F324262}"/>
    <dgm:cxn modelId="{672B76DE-E3C4-45DB-9E97-CCD4D0259045}" type="presOf" srcId="{C71095EC-E7CF-45BC-9BBB-835E418FE742}" destId="{6F2F99CA-A1DF-4001-9B39-D2C9FED1DBAE}" srcOrd="0" destOrd="0" presId="urn:microsoft.com/office/officeart/2005/8/layout/vList2"/>
    <dgm:cxn modelId="{E0B601BA-6F07-4CCF-BF3F-03E2E7E72E99}" srcId="{DFC06183-B94A-4CD7-84CD-C660719E294C}" destId="{C71095EC-E7CF-45BC-9BBB-835E418FE742}" srcOrd="0" destOrd="0" parTransId="{07A6C3E7-02C8-4F6A-AEA7-A74876D3370E}" sibTransId="{6267DA28-0B63-4083-966B-5554F14D06A6}"/>
    <dgm:cxn modelId="{FE63625D-33A8-4250-8578-0F137B634C54}" type="presOf" srcId="{DFC06183-B94A-4CD7-84CD-C660719E294C}" destId="{55CD11A3-727E-4CFC-A264-4FFDF11520BF}" srcOrd="0" destOrd="0" presId="urn:microsoft.com/office/officeart/2005/8/layout/vList2"/>
    <dgm:cxn modelId="{BF060EB5-5E03-4622-AA38-F976479880E1}" type="presOf" srcId="{15FB0248-D616-459E-9E54-D41C0344E1D3}" destId="{A1FAA596-9CE2-4701-9E05-22961BE31304}" srcOrd="0" destOrd="0" presId="urn:microsoft.com/office/officeart/2005/8/layout/vList2"/>
    <dgm:cxn modelId="{372308DA-1CAD-403B-9835-137177D76321}" srcId="{DFC06183-B94A-4CD7-84CD-C660719E294C}" destId="{947C473F-971B-455E-AB0A-BDCCA5600CFD}" srcOrd="4" destOrd="0" parTransId="{486CAB9E-419D-4A7A-B0ED-82ED2DE03FC6}" sibTransId="{DAFB5229-D4F0-41EE-9561-1B215E9B46AE}"/>
    <dgm:cxn modelId="{0A3EA5F1-3F67-4EDA-BF28-5A84D7351898}" srcId="{DFC06183-B94A-4CD7-84CD-C660719E294C}" destId="{911FE65E-6CAD-479D-90D8-CA365C2199CD}" srcOrd="3" destOrd="0" parTransId="{FD4EB162-8F34-4492-885C-1EFA7AC317DE}" sibTransId="{518A3950-51A4-4932-9FFA-04C3669F6F04}"/>
    <dgm:cxn modelId="{045C26A7-6D16-46E6-8F61-8F61F88B8E78}" srcId="{DFC06183-B94A-4CD7-84CD-C660719E294C}" destId="{C5B73D57-201E-4699-831F-99D9E5CABA7F}" srcOrd="2" destOrd="0" parTransId="{86246C5D-0468-4848-96F7-2F15DE66C50C}" sibTransId="{45A63551-B170-4730-A09A-A30BA34B510F}"/>
    <dgm:cxn modelId="{28E91B2A-D304-40DD-9539-F1BD7800FB32}" type="presOf" srcId="{C5B73D57-201E-4699-831F-99D9E5CABA7F}" destId="{F95257EA-4805-4D16-8D68-09FE208E6579}" srcOrd="0" destOrd="0" presId="urn:microsoft.com/office/officeart/2005/8/layout/vList2"/>
    <dgm:cxn modelId="{3D4F86FF-0F16-4D5B-8ADC-4C67606A4184}" type="presParOf" srcId="{55CD11A3-727E-4CFC-A264-4FFDF11520BF}" destId="{6F2F99CA-A1DF-4001-9B39-D2C9FED1DBAE}" srcOrd="0" destOrd="0" presId="urn:microsoft.com/office/officeart/2005/8/layout/vList2"/>
    <dgm:cxn modelId="{F84555BD-BA65-4830-99C3-02E8DD571EBB}" type="presParOf" srcId="{55CD11A3-727E-4CFC-A264-4FFDF11520BF}" destId="{9BBB99ED-A004-447B-ADC9-46FB43D06F6A}" srcOrd="1" destOrd="0" presId="urn:microsoft.com/office/officeart/2005/8/layout/vList2"/>
    <dgm:cxn modelId="{DF4DBCDA-076C-415F-8809-BB13B12B26A8}" type="presParOf" srcId="{55CD11A3-727E-4CFC-A264-4FFDF11520BF}" destId="{F9203562-35D7-4FD9-BFDE-C66A7AFF2A2A}" srcOrd="2" destOrd="0" presId="urn:microsoft.com/office/officeart/2005/8/layout/vList2"/>
    <dgm:cxn modelId="{C9ED63AE-E978-4F8A-9E0D-EBB2E540B2B0}" type="presParOf" srcId="{55CD11A3-727E-4CFC-A264-4FFDF11520BF}" destId="{D72BC384-A6C4-4106-A84A-0A43D8EAEFDC}" srcOrd="3" destOrd="0" presId="urn:microsoft.com/office/officeart/2005/8/layout/vList2"/>
    <dgm:cxn modelId="{AE72FCAB-B653-4B49-B66E-142D55C9C927}" type="presParOf" srcId="{55CD11A3-727E-4CFC-A264-4FFDF11520BF}" destId="{F95257EA-4805-4D16-8D68-09FE208E6579}" srcOrd="4" destOrd="0" presId="urn:microsoft.com/office/officeart/2005/8/layout/vList2"/>
    <dgm:cxn modelId="{963C888F-7C76-4F66-9839-0FDD4960CCFF}" type="presParOf" srcId="{55CD11A3-727E-4CFC-A264-4FFDF11520BF}" destId="{8D7956DD-B402-4B26-8FE9-9DE0B1F4B414}" srcOrd="5" destOrd="0" presId="urn:microsoft.com/office/officeart/2005/8/layout/vList2"/>
    <dgm:cxn modelId="{8EBB5E50-0F04-44E9-9CD4-C774DBC30141}" type="presParOf" srcId="{55CD11A3-727E-4CFC-A264-4FFDF11520BF}" destId="{25A40204-966D-46CB-A5B4-92CA326937EE}" srcOrd="6" destOrd="0" presId="urn:microsoft.com/office/officeart/2005/8/layout/vList2"/>
    <dgm:cxn modelId="{F1411FE3-9481-44DC-821A-2BC378BA6E48}" type="presParOf" srcId="{55CD11A3-727E-4CFC-A264-4FFDF11520BF}" destId="{3D19C36A-DC6B-4B10-ADB5-E63432DE85FC}" srcOrd="7" destOrd="0" presId="urn:microsoft.com/office/officeart/2005/8/layout/vList2"/>
    <dgm:cxn modelId="{68398C30-C4D9-4E0C-89D6-5873E9261E03}" type="presParOf" srcId="{55CD11A3-727E-4CFC-A264-4FFDF11520BF}" destId="{91078763-CA49-4F12-9D26-CCC082D97141}" srcOrd="8" destOrd="0" presId="urn:microsoft.com/office/officeart/2005/8/layout/vList2"/>
    <dgm:cxn modelId="{E8329FD1-8824-46B4-B290-BA74762887CF}" type="presParOf" srcId="{55CD11A3-727E-4CFC-A264-4FFDF11520BF}" destId="{6FE965CB-059D-4A1B-AB5C-A55B44E8DE4D}" srcOrd="9" destOrd="0" presId="urn:microsoft.com/office/officeart/2005/8/layout/vList2"/>
    <dgm:cxn modelId="{CA288A13-1CEB-434A-8BB2-1419048A7C4C}" type="presParOf" srcId="{55CD11A3-727E-4CFC-A264-4FFDF11520BF}" destId="{A1FAA596-9CE2-4701-9E05-22961BE3130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4EAFD42-7635-4853-87D7-120CE9FA781B}" type="doc">
      <dgm:prSet loTypeId="urn:microsoft.com/office/officeart/2005/8/layout/target2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0A0DECD3-76B2-4BB4-B492-F85F85020C84}">
      <dgm:prSet/>
      <dgm:spPr/>
      <dgm:t>
        <a:bodyPr/>
        <a:lstStyle/>
        <a:p>
          <a:pPr rtl="0"/>
          <a:r>
            <a:rPr lang="es-ES" baseline="0" dirty="0" smtClean="0"/>
            <a:t>Cabe en los delitos de odio? Antisemitismo sí? Anticristianismo, no</a:t>
          </a:r>
          <a:r>
            <a:rPr lang="es-ES" baseline="0" dirty="0" smtClean="0"/>
            <a:t>? </a:t>
          </a:r>
        </a:p>
        <a:p>
          <a:pPr rtl="0"/>
          <a:r>
            <a:rPr lang="es-ES" baseline="0" dirty="0" smtClean="0"/>
            <a:t>Reforma restrictiva (LO 4/2015 con aval del TC) vs. Reforma expansiva CP (LO 1/2015)</a:t>
          </a:r>
          <a:endParaRPr lang="es-ES" dirty="0"/>
        </a:p>
      </dgm:t>
    </dgm:pt>
    <dgm:pt modelId="{EBB3E7FF-FADB-4065-94AD-1ACB4915C647}" type="parTrans" cxnId="{409BBF81-C2FF-47C5-B36D-677E9B39307E}">
      <dgm:prSet/>
      <dgm:spPr/>
      <dgm:t>
        <a:bodyPr/>
        <a:lstStyle/>
        <a:p>
          <a:endParaRPr lang="es-ES"/>
        </a:p>
      </dgm:t>
    </dgm:pt>
    <dgm:pt modelId="{4FD89460-6932-460F-A292-9D4C64D2ECE6}" type="sibTrans" cxnId="{409BBF81-C2FF-47C5-B36D-677E9B39307E}">
      <dgm:prSet/>
      <dgm:spPr/>
      <dgm:t>
        <a:bodyPr/>
        <a:lstStyle/>
        <a:p>
          <a:endParaRPr lang="es-ES"/>
        </a:p>
      </dgm:t>
    </dgm:pt>
    <dgm:pt modelId="{8098E66E-4B89-4B45-A6D7-9229A155FEB3}">
      <dgm:prSet/>
      <dgm:spPr/>
      <dgm:t>
        <a:bodyPr/>
        <a:lstStyle/>
        <a:p>
          <a:pPr rtl="0"/>
          <a:r>
            <a:rPr lang="es-ES" baseline="0" dirty="0" smtClean="0"/>
            <a:t>Elementos que en el tipo penal (523 CP) describen la conducta.</a:t>
          </a:r>
          <a:endParaRPr lang="es-ES" dirty="0"/>
        </a:p>
      </dgm:t>
    </dgm:pt>
    <dgm:pt modelId="{AFAFED2F-83FB-4140-8F93-BC36205E649A}" type="parTrans" cxnId="{8BE65211-9A3C-42B6-A9C8-8FADE91B1230}">
      <dgm:prSet/>
      <dgm:spPr/>
      <dgm:t>
        <a:bodyPr/>
        <a:lstStyle/>
        <a:p>
          <a:endParaRPr lang="es-ES"/>
        </a:p>
      </dgm:t>
    </dgm:pt>
    <dgm:pt modelId="{05E03487-F2E6-4C57-887A-C95A04D9BFBB}" type="sibTrans" cxnId="{8BE65211-9A3C-42B6-A9C8-8FADE91B1230}">
      <dgm:prSet/>
      <dgm:spPr/>
      <dgm:t>
        <a:bodyPr/>
        <a:lstStyle/>
        <a:p>
          <a:endParaRPr lang="es-ES"/>
        </a:p>
      </dgm:t>
    </dgm:pt>
    <dgm:pt modelId="{D4AD8A53-408E-4EA0-B9B6-F98DD96831F9}">
      <dgm:prSet/>
      <dgm:spPr/>
      <dgm:t>
        <a:bodyPr/>
        <a:lstStyle/>
        <a:p>
          <a:pPr rtl="0"/>
          <a:r>
            <a:rPr lang="es-ES" i="1" baseline="0" smtClean="0"/>
            <a:t>Impedir, interrumpir perturbar</a:t>
          </a:r>
          <a:endParaRPr lang="es-ES"/>
        </a:p>
      </dgm:t>
    </dgm:pt>
    <dgm:pt modelId="{D300772D-A96D-40AB-83B2-7135DDB0B797}" type="parTrans" cxnId="{624D68C9-93D9-4695-9826-E5B026A91CFB}">
      <dgm:prSet/>
      <dgm:spPr/>
      <dgm:t>
        <a:bodyPr/>
        <a:lstStyle/>
        <a:p>
          <a:endParaRPr lang="es-ES"/>
        </a:p>
      </dgm:t>
    </dgm:pt>
    <dgm:pt modelId="{FEC88213-9BA7-481A-A174-E92A1EE00BF6}" type="sibTrans" cxnId="{624D68C9-93D9-4695-9826-E5B026A91CFB}">
      <dgm:prSet/>
      <dgm:spPr/>
      <dgm:t>
        <a:bodyPr/>
        <a:lstStyle/>
        <a:p>
          <a:endParaRPr lang="es-ES"/>
        </a:p>
      </dgm:t>
    </dgm:pt>
    <dgm:pt modelId="{3B7CB1FE-EE46-4599-90C0-7C3BE81AF38A}">
      <dgm:prSet/>
      <dgm:spPr/>
      <dgm:t>
        <a:bodyPr/>
        <a:lstStyle/>
        <a:p>
          <a:pPr rtl="0"/>
          <a:r>
            <a:rPr lang="es-ES" i="1" baseline="0" smtClean="0"/>
            <a:t>Actos, funciones, ceremonias o manifestaciones</a:t>
          </a:r>
          <a:endParaRPr lang="es-ES"/>
        </a:p>
      </dgm:t>
    </dgm:pt>
    <dgm:pt modelId="{5272815B-8E7F-4040-9E77-CA266E3EB90E}" type="parTrans" cxnId="{1E332FE1-5FAE-4064-878F-02BA21913532}">
      <dgm:prSet/>
      <dgm:spPr/>
      <dgm:t>
        <a:bodyPr/>
        <a:lstStyle/>
        <a:p>
          <a:endParaRPr lang="es-ES"/>
        </a:p>
      </dgm:t>
    </dgm:pt>
    <dgm:pt modelId="{6D6BB7C9-6688-4F8B-A584-46D70E649C58}" type="sibTrans" cxnId="{1E332FE1-5FAE-4064-878F-02BA21913532}">
      <dgm:prSet/>
      <dgm:spPr/>
      <dgm:t>
        <a:bodyPr/>
        <a:lstStyle/>
        <a:p>
          <a:endParaRPr lang="es-ES"/>
        </a:p>
      </dgm:t>
    </dgm:pt>
    <dgm:pt modelId="{8D6C1374-E892-49AB-81AB-1BB43E6C6665}">
      <dgm:prSet/>
      <dgm:spPr/>
      <dgm:t>
        <a:bodyPr/>
        <a:lstStyle/>
        <a:p>
          <a:pPr rtl="0"/>
          <a:r>
            <a:rPr lang="es-ES" i="1" baseline="0" smtClean="0"/>
            <a:t>Con violencia, amenaza, tumulto o vía de hecho</a:t>
          </a:r>
          <a:endParaRPr lang="es-ES"/>
        </a:p>
      </dgm:t>
    </dgm:pt>
    <dgm:pt modelId="{CA0404B0-AF5D-417C-8743-F2FC13704954}" type="parTrans" cxnId="{02620C4E-70D3-4A5A-B379-D132979BBFF8}">
      <dgm:prSet/>
      <dgm:spPr/>
      <dgm:t>
        <a:bodyPr/>
        <a:lstStyle/>
        <a:p>
          <a:endParaRPr lang="es-ES"/>
        </a:p>
      </dgm:t>
    </dgm:pt>
    <dgm:pt modelId="{C51DAC05-6E1B-4975-B13B-F76F78B9B46A}" type="sibTrans" cxnId="{02620C4E-70D3-4A5A-B379-D132979BBFF8}">
      <dgm:prSet/>
      <dgm:spPr/>
      <dgm:t>
        <a:bodyPr/>
        <a:lstStyle/>
        <a:p>
          <a:endParaRPr lang="es-ES"/>
        </a:p>
      </dgm:t>
    </dgm:pt>
    <dgm:pt modelId="{46634E88-D251-4E4D-9792-17FE805F89BF}">
      <dgm:prSet/>
      <dgm:spPr/>
      <dgm:t>
        <a:bodyPr/>
        <a:lstStyle/>
        <a:p>
          <a:endParaRPr lang="es-ES"/>
        </a:p>
      </dgm:t>
    </dgm:pt>
    <dgm:pt modelId="{157CC4B6-731B-45D9-AA02-05ECAA2B11C3}" type="parTrans" cxnId="{2E70A29C-6841-43F4-B5E3-661DADD6DE0C}">
      <dgm:prSet/>
      <dgm:spPr/>
      <dgm:t>
        <a:bodyPr/>
        <a:lstStyle/>
        <a:p>
          <a:endParaRPr lang="es-ES"/>
        </a:p>
      </dgm:t>
    </dgm:pt>
    <dgm:pt modelId="{2B265E6F-99DA-403E-9058-6FE0F63D58A3}" type="sibTrans" cxnId="{2E70A29C-6841-43F4-B5E3-661DADD6DE0C}">
      <dgm:prSet/>
      <dgm:spPr/>
      <dgm:t>
        <a:bodyPr/>
        <a:lstStyle/>
        <a:p>
          <a:endParaRPr lang="es-ES"/>
        </a:p>
      </dgm:t>
    </dgm:pt>
    <dgm:pt modelId="{6099CE9D-B803-4078-91A5-6FB31311B46F}">
      <dgm:prSet/>
      <dgm:spPr/>
      <dgm:t>
        <a:bodyPr/>
        <a:lstStyle/>
        <a:p>
          <a:r>
            <a:rPr lang="es-ES" baseline="0" smtClean="0"/>
            <a:t>Requiere diferenciar acto de culto o espacio religioso?</a:t>
          </a:r>
          <a:endParaRPr lang="es-ES" baseline="0" dirty="0" smtClean="0"/>
        </a:p>
      </dgm:t>
    </dgm:pt>
    <dgm:pt modelId="{642A1BBC-7776-406D-BF80-B45264D5EB68}" type="parTrans" cxnId="{EB13C2C4-5AC4-447F-9A9D-D3002BE7F389}">
      <dgm:prSet/>
      <dgm:spPr/>
      <dgm:t>
        <a:bodyPr/>
        <a:lstStyle/>
        <a:p>
          <a:endParaRPr lang="es-ES"/>
        </a:p>
      </dgm:t>
    </dgm:pt>
    <dgm:pt modelId="{69965325-2DA2-4E20-AA22-11D646DBB838}" type="sibTrans" cxnId="{EB13C2C4-5AC4-447F-9A9D-D3002BE7F389}">
      <dgm:prSet/>
      <dgm:spPr/>
      <dgm:t>
        <a:bodyPr/>
        <a:lstStyle/>
        <a:p>
          <a:endParaRPr lang="es-ES"/>
        </a:p>
      </dgm:t>
    </dgm:pt>
    <dgm:pt modelId="{D06D1426-26DE-47CD-8A52-40A8F08C3923}" type="pres">
      <dgm:prSet presAssocID="{A4EAFD42-7635-4853-87D7-120CE9FA781B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CFDF6445-5141-4797-AD8E-ED2326789546}" type="pres">
      <dgm:prSet presAssocID="{A4EAFD42-7635-4853-87D7-120CE9FA781B}" presName="outerBox" presStyleCnt="0"/>
      <dgm:spPr/>
      <dgm:t>
        <a:bodyPr/>
        <a:lstStyle/>
        <a:p>
          <a:endParaRPr lang="es-ES"/>
        </a:p>
      </dgm:t>
    </dgm:pt>
    <dgm:pt modelId="{37E5D4D0-A92F-42D2-A401-DF176033B6AA}" type="pres">
      <dgm:prSet presAssocID="{A4EAFD42-7635-4853-87D7-120CE9FA781B}" presName="outerBoxParent" presStyleLbl="node1" presStyleIdx="0" presStyleCnt="3"/>
      <dgm:spPr/>
      <dgm:t>
        <a:bodyPr/>
        <a:lstStyle/>
        <a:p>
          <a:endParaRPr lang="es-ES"/>
        </a:p>
      </dgm:t>
    </dgm:pt>
    <dgm:pt modelId="{86640FFD-034F-424E-9B51-5D818715641C}" type="pres">
      <dgm:prSet presAssocID="{A4EAFD42-7635-4853-87D7-120CE9FA781B}" presName="outerBoxChildren" presStyleCnt="0"/>
      <dgm:spPr/>
      <dgm:t>
        <a:bodyPr/>
        <a:lstStyle/>
        <a:p>
          <a:endParaRPr lang="es-ES"/>
        </a:p>
      </dgm:t>
    </dgm:pt>
    <dgm:pt modelId="{2FE8C47A-8C22-4FD6-84F5-1FE340034C06}" type="pres">
      <dgm:prSet presAssocID="{A4EAFD42-7635-4853-87D7-120CE9FA781B}" presName="middleBox" presStyleCnt="0"/>
      <dgm:spPr/>
      <dgm:t>
        <a:bodyPr/>
        <a:lstStyle/>
        <a:p>
          <a:endParaRPr lang="es-ES"/>
        </a:p>
      </dgm:t>
    </dgm:pt>
    <dgm:pt modelId="{0235B285-5976-43BD-9FA4-6EAA6F67C84B}" type="pres">
      <dgm:prSet presAssocID="{A4EAFD42-7635-4853-87D7-120CE9FA781B}" presName="middleBoxParent" presStyleLbl="node1" presStyleIdx="1" presStyleCnt="3"/>
      <dgm:spPr/>
      <dgm:t>
        <a:bodyPr/>
        <a:lstStyle/>
        <a:p>
          <a:endParaRPr lang="es-ES"/>
        </a:p>
      </dgm:t>
    </dgm:pt>
    <dgm:pt modelId="{B8D2BFFF-F6A1-4F68-A090-8255331A946F}" type="pres">
      <dgm:prSet presAssocID="{A4EAFD42-7635-4853-87D7-120CE9FA781B}" presName="middleBoxChildren" presStyleCnt="0"/>
      <dgm:spPr/>
      <dgm:t>
        <a:bodyPr/>
        <a:lstStyle/>
        <a:p>
          <a:endParaRPr lang="es-ES"/>
        </a:p>
      </dgm:t>
    </dgm:pt>
    <dgm:pt modelId="{49E18C03-CF9D-41A3-B205-FB552F9FD6C4}" type="pres">
      <dgm:prSet presAssocID="{A4EAFD42-7635-4853-87D7-120CE9FA781B}" presName="centerBox" presStyleCnt="0"/>
      <dgm:spPr/>
      <dgm:t>
        <a:bodyPr/>
        <a:lstStyle/>
        <a:p>
          <a:endParaRPr lang="es-ES"/>
        </a:p>
      </dgm:t>
    </dgm:pt>
    <dgm:pt modelId="{42DD9AD5-2627-4016-BDFB-816FC60F1DBE}" type="pres">
      <dgm:prSet presAssocID="{A4EAFD42-7635-4853-87D7-120CE9FA781B}" presName="centerBoxParent" presStyleLbl="node1" presStyleIdx="2" presStyleCnt="3"/>
      <dgm:spPr/>
      <dgm:t>
        <a:bodyPr/>
        <a:lstStyle/>
        <a:p>
          <a:endParaRPr lang="es-ES"/>
        </a:p>
      </dgm:t>
    </dgm:pt>
    <dgm:pt modelId="{CE6A6AF0-C716-4F06-A908-A0FC41D951D1}" type="pres">
      <dgm:prSet presAssocID="{A4EAFD42-7635-4853-87D7-120CE9FA781B}" presName="centerBoxChildren" presStyleCnt="0"/>
      <dgm:spPr/>
      <dgm:t>
        <a:bodyPr/>
        <a:lstStyle/>
        <a:p>
          <a:endParaRPr lang="es-ES"/>
        </a:p>
      </dgm:t>
    </dgm:pt>
    <dgm:pt modelId="{B2F18E65-BC28-49EE-B757-2569B16BA620}" type="pres">
      <dgm:prSet presAssocID="{D4AD8A53-408E-4EA0-B9B6-F98DD96831F9}" presName="cChild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D955531-1F07-4EC1-8085-7F99E143D94A}" type="pres">
      <dgm:prSet presAssocID="{FEC88213-9BA7-481A-A174-E92A1EE00BF6}" presName="centerSibTrans" presStyleCnt="0"/>
      <dgm:spPr/>
      <dgm:t>
        <a:bodyPr/>
        <a:lstStyle/>
        <a:p>
          <a:endParaRPr lang="es-ES"/>
        </a:p>
      </dgm:t>
    </dgm:pt>
    <dgm:pt modelId="{B20FE2F9-341E-488A-99F3-EE5FB63960DE}" type="pres">
      <dgm:prSet presAssocID="{3B7CB1FE-EE46-4599-90C0-7C3BE81AF38A}" presName="cChild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2439ED-40F7-433B-A06F-88924728402E}" type="pres">
      <dgm:prSet presAssocID="{6D6BB7C9-6688-4F8B-A584-46D70E649C58}" presName="centerSibTrans" presStyleCnt="0"/>
      <dgm:spPr/>
      <dgm:t>
        <a:bodyPr/>
        <a:lstStyle/>
        <a:p>
          <a:endParaRPr lang="es-ES"/>
        </a:p>
      </dgm:t>
    </dgm:pt>
    <dgm:pt modelId="{4BFF2918-8243-4076-9019-85F8CA58667A}" type="pres">
      <dgm:prSet presAssocID="{8D6C1374-E892-49AB-81AB-1BB43E6C6665}" presName="cChild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E332FE1-5FAE-4064-878F-02BA21913532}" srcId="{8098E66E-4B89-4B45-A6D7-9229A155FEB3}" destId="{3B7CB1FE-EE46-4599-90C0-7C3BE81AF38A}" srcOrd="1" destOrd="0" parTransId="{5272815B-8E7F-4040-9E77-CA266E3EB90E}" sibTransId="{6D6BB7C9-6688-4F8B-A584-46D70E649C58}"/>
    <dgm:cxn modelId="{EB13C2C4-5AC4-447F-9A9D-D3002BE7F389}" srcId="{A4EAFD42-7635-4853-87D7-120CE9FA781B}" destId="{6099CE9D-B803-4078-91A5-6FB31311B46F}" srcOrd="1" destOrd="0" parTransId="{642A1BBC-7776-406D-BF80-B45264D5EB68}" sibTransId="{69965325-2DA2-4E20-AA22-11D646DBB838}"/>
    <dgm:cxn modelId="{624D68C9-93D9-4695-9826-E5B026A91CFB}" srcId="{8098E66E-4B89-4B45-A6D7-9229A155FEB3}" destId="{D4AD8A53-408E-4EA0-B9B6-F98DD96831F9}" srcOrd="0" destOrd="0" parTransId="{D300772D-A96D-40AB-83B2-7135DDB0B797}" sibTransId="{FEC88213-9BA7-481A-A174-E92A1EE00BF6}"/>
    <dgm:cxn modelId="{2FC349BF-DC88-425D-9A62-5C2C0655807B}" type="presOf" srcId="{8D6C1374-E892-49AB-81AB-1BB43E6C6665}" destId="{4BFF2918-8243-4076-9019-85F8CA58667A}" srcOrd="0" destOrd="0" presId="urn:microsoft.com/office/officeart/2005/8/layout/target2"/>
    <dgm:cxn modelId="{2E70A29C-6841-43F4-B5E3-661DADD6DE0C}" srcId="{A4EAFD42-7635-4853-87D7-120CE9FA781B}" destId="{46634E88-D251-4E4D-9792-17FE805F89BF}" srcOrd="3" destOrd="0" parTransId="{157CC4B6-731B-45D9-AA02-05ECAA2B11C3}" sibTransId="{2B265E6F-99DA-403E-9058-6FE0F63D58A3}"/>
    <dgm:cxn modelId="{1B838BE1-E964-4081-A370-38E55E86A7E7}" type="presOf" srcId="{A4EAFD42-7635-4853-87D7-120CE9FA781B}" destId="{D06D1426-26DE-47CD-8A52-40A8F08C3923}" srcOrd="0" destOrd="0" presId="urn:microsoft.com/office/officeart/2005/8/layout/target2"/>
    <dgm:cxn modelId="{8F054945-CC7D-4E25-9930-8A3704161A4B}" type="presOf" srcId="{3B7CB1FE-EE46-4599-90C0-7C3BE81AF38A}" destId="{B20FE2F9-341E-488A-99F3-EE5FB63960DE}" srcOrd="0" destOrd="0" presId="urn:microsoft.com/office/officeart/2005/8/layout/target2"/>
    <dgm:cxn modelId="{8BE65211-9A3C-42B6-A9C8-8FADE91B1230}" srcId="{A4EAFD42-7635-4853-87D7-120CE9FA781B}" destId="{8098E66E-4B89-4B45-A6D7-9229A155FEB3}" srcOrd="2" destOrd="0" parTransId="{AFAFED2F-83FB-4140-8F93-BC36205E649A}" sibTransId="{05E03487-F2E6-4C57-887A-C95A04D9BFBB}"/>
    <dgm:cxn modelId="{02620C4E-70D3-4A5A-B379-D132979BBFF8}" srcId="{8098E66E-4B89-4B45-A6D7-9229A155FEB3}" destId="{8D6C1374-E892-49AB-81AB-1BB43E6C6665}" srcOrd="2" destOrd="0" parTransId="{CA0404B0-AF5D-417C-8743-F2FC13704954}" sibTransId="{C51DAC05-6E1B-4975-B13B-F76F78B9B46A}"/>
    <dgm:cxn modelId="{9BC642FD-FD55-4E92-AFFD-25E3AA295CC4}" type="presOf" srcId="{0A0DECD3-76B2-4BB4-B492-F85F85020C84}" destId="{37E5D4D0-A92F-42D2-A401-DF176033B6AA}" srcOrd="0" destOrd="0" presId="urn:microsoft.com/office/officeart/2005/8/layout/target2"/>
    <dgm:cxn modelId="{EF842DB8-7D5C-4F3A-B6C9-846F9BA758A9}" type="presOf" srcId="{8098E66E-4B89-4B45-A6D7-9229A155FEB3}" destId="{42DD9AD5-2627-4016-BDFB-816FC60F1DBE}" srcOrd="0" destOrd="0" presId="urn:microsoft.com/office/officeart/2005/8/layout/target2"/>
    <dgm:cxn modelId="{409BBF81-C2FF-47C5-B36D-677E9B39307E}" srcId="{A4EAFD42-7635-4853-87D7-120CE9FA781B}" destId="{0A0DECD3-76B2-4BB4-B492-F85F85020C84}" srcOrd="0" destOrd="0" parTransId="{EBB3E7FF-FADB-4065-94AD-1ACB4915C647}" sibTransId="{4FD89460-6932-460F-A292-9D4C64D2ECE6}"/>
    <dgm:cxn modelId="{7B877AC2-95DD-4B36-87F4-991B74D26CDC}" type="presOf" srcId="{D4AD8A53-408E-4EA0-B9B6-F98DD96831F9}" destId="{B2F18E65-BC28-49EE-B757-2569B16BA620}" srcOrd="0" destOrd="0" presId="urn:microsoft.com/office/officeart/2005/8/layout/target2"/>
    <dgm:cxn modelId="{ACF7D068-FDBB-49E8-AE8A-09EEBDCFED9C}" type="presOf" srcId="{6099CE9D-B803-4078-91A5-6FB31311B46F}" destId="{0235B285-5976-43BD-9FA4-6EAA6F67C84B}" srcOrd="0" destOrd="0" presId="urn:microsoft.com/office/officeart/2005/8/layout/target2"/>
    <dgm:cxn modelId="{B8685B03-45C6-4F8C-874F-70D135BE4624}" type="presParOf" srcId="{D06D1426-26DE-47CD-8A52-40A8F08C3923}" destId="{CFDF6445-5141-4797-AD8E-ED2326789546}" srcOrd="0" destOrd="0" presId="urn:microsoft.com/office/officeart/2005/8/layout/target2"/>
    <dgm:cxn modelId="{200CC1FE-8293-44D6-9A91-B97010875B7C}" type="presParOf" srcId="{CFDF6445-5141-4797-AD8E-ED2326789546}" destId="{37E5D4D0-A92F-42D2-A401-DF176033B6AA}" srcOrd="0" destOrd="0" presId="urn:microsoft.com/office/officeart/2005/8/layout/target2"/>
    <dgm:cxn modelId="{E537DB4E-577F-4841-AF3A-80B1B59EC0B7}" type="presParOf" srcId="{CFDF6445-5141-4797-AD8E-ED2326789546}" destId="{86640FFD-034F-424E-9B51-5D818715641C}" srcOrd="1" destOrd="0" presId="urn:microsoft.com/office/officeart/2005/8/layout/target2"/>
    <dgm:cxn modelId="{6A4205DF-54F9-4855-8CAD-FA7E26104AEE}" type="presParOf" srcId="{D06D1426-26DE-47CD-8A52-40A8F08C3923}" destId="{2FE8C47A-8C22-4FD6-84F5-1FE340034C06}" srcOrd="1" destOrd="0" presId="urn:microsoft.com/office/officeart/2005/8/layout/target2"/>
    <dgm:cxn modelId="{0F3EDCE3-C310-49FB-B4E0-3970CF91C796}" type="presParOf" srcId="{2FE8C47A-8C22-4FD6-84F5-1FE340034C06}" destId="{0235B285-5976-43BD-9FA4-6EAA6F67C84B}" srcOrd="0" destOrd="0" presId="urn:microsoft.com/office/officeart/2005/8/layout/target2"/>
    <dgm:cxn modelId="{3511C5F6-E6B0-4452-A9AE-3BC5C0CA33E9}" type="presParOf" srcId="{2FE8C47A-8C22-4FD6-84F5-1FE340034C06}" destId="{B8D2BFFF-F6A1-4F68-A090-8255331A946F}" srcOrd="1" destOrd="0" presId="urn:microsoft.com/office/officeart/2005/8/layout/target2"/>
    <dgm:cxn modelId="{040B0F87-2BAE-4714-9D4A-97687463838B}" type="presParOf" srcId="{D06D1426-26DE-47CD-8A52-40A8F08C3923}" destId="{49E18C03-CF9D-41A3-B205-FB552F9FD6C4}" srcOrd="2" destOrd="0" presId="urn:microsoft.com/office/officeart/2005/8/layout/target2"/>
    <dgm:cxn modelId="{57D7FC82-A43A-4A18-AFF5-68DE646A4A52}" type="presParOf" srcId="{49E18C03-CF9D-41A3-B205-FB552F9FD6C4}" destId="{42DD9AD5-2627-4016-BDFB-816FC60F1DBE}" srcOrd="0" destOrd="0" presId="urn:microsoft.com/office/officeart/2005/8/layout/target2"/>
    <dgm:cxn modelId="{6FE91038-C770-46A4-AFA6-7B1C77AAE05F}" type="presParOf" srcId="{49E18C03-CF9D-41A3-B205-FB552F9FD6C4}" destId="{CE6A6AF0-C716-4F06-A908-A0FC41D951D1}" srcOrd="1" destOrd="0" presId="urn:microsoft.com/office/officeart/2005/8/layout/target2"/>
    <dgm:cxn modelId="{BF1BF48B-1BD8-411F-85D4-87EB7EA7B4A8}" type="presParOf" srcId="{CE6A6AF0-C716-4F06-A908-A0FC41D951D1}" destId="{B2F18E65-BC28-49EE-B757-2569B16BA620}" srcOrd="0" destOrd="0" presId="urn:microsoft.com/office/officeart/2005/8/layout/target2"/>
    <dgm:cxn modelId="{1F8DB95E-F2D1-431E-82E2-49B82D02D684}" type="presParOf" srcId="{CE6A6AF0-C716-4F06-A908-A0FC41D951D1}" destId="{2D955531-1F07-4EC1-8085-7F99E143D94A}" srcOrd="1" destOrd="0" presId="urn:microsoft.com/office/officeart/2005/8/layout/target2"/>
    <dgm:cxn modelId="{6BAA4AC5-D160-4DEA-B31D-5D4A12C60FBA}" type="presParOf" srcId="{CE6A6AF0-C716-4F06-A908-A0FC41D951D1}" destId="{B20FE2F9-341E-488A-99F3-EE5FB63960DE}" srcOrd="2" destOrd="0" presId="urn:microsoft.com/office/officeart/2005/8/layout/target2"/>
    <dgm:cxn modelId="{6F632ECD-4F60-4D5C-8025-79E85CF648C6}" type="presParOf" srcId="{CE6A6AF0-C716-4F06-A908-A0FC41D951D1}" destId="{352439ED-40F7-433B-A06F-88924728402E}" srcOrd="3" destOrd="0" presId="urn:microsoft.com/office/officeart/2005/8/layout/target2"/>
    <dgm:cxn modelId="{60F31DFC-1DA9-4DB4-A8DC-C98055C5984E}" type="presParOf" srcId="{CE6A6AF0-C716-4F06-A908-A0FC41D951D1}" destId="{4BFF2918-8243-4076-9019-85F8CA58667A}" srcOrd="4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8B8A8B5-3743-4C11-81DD-7A425B44E465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87B06A0-7319-4BF8-B407-2C4A5DD9DB26}">
      <dgm:prSet/>
      <dgm:spPr/>
      <dgm:t>
        <a:bodyPr/>
        <a:lstStyle/>
        <a:p>
          <a:pPr rtl="0"/>
          <a:r>
            <a:rPr lang="es-ES" dirty="0" err="1" smtClean="0"/>
            <a:t>Subjecte</a:t>
          </a:r>
          <a:r>
            <a:rPr lang="es-ES" dirty="0" smtClean="0"/>
            <a:t> </a:t>
          </a:r>
          <a:r>
            <a:rPr lang="es-ES" dirty="0" err="1" smtClean="0"/>
            <a:t>afectat</a:t>
          </a:r>
          <a:r>
            <a:rPr lang="es-ES" dirty="0" smtClean="0"/>
            <a:t>?</a:t>
          </a:r>
          <a:endParaRPr lang="es-ES" dirty="0"/>
        </a:p>
      </dgm:t>
    </dgm:pt>
    <dgm:pt modelId="{D1060030-2971-4A9A-BA52-72EB30708841}" type="parTrans" cxnId="{8324AE89-D928-43E0-AB6E-5A12DEB02FF0}">
      <dgm:prSet/>
      <dgm:spPr/>
      <dgm:t>
        <a:bodyPr/>
        <a:lstStyle/>
        <a:p>
          <a:endParaRPr lang="es-ES"/>
        </a:p>
      </dgm:t>
    </dgm:pt>
    <dgm:pt modelId="{5FE5A1B0-9A02-4FAB-B7B7-33A4A7DE9F9F}" type="sibTrans" cxnId="{8324AE89-D928-43E0-AB6E-5A12DEB02FF0}">
      <dgm:prSet/>
      <dgm:spPr/>
      <dgm:t>
        <a:bodyPr/>
        <a:lstStyle/>
        <a:p>
          <a:endParaRPr lang="es-ES"/>
        </a:p>
      </dgm:t>
    </dgm:pt>
    <dgm:pt modelId="{B399EC67-F7E0-411B-B6AB-60375AA10D29}">
      <dgm:prSet/>
      <dgm:spPr/>
      <dgm:t>
        <a:bodyPr/>
        <a:lstStyle/>
        <a:p>
          <a:pPr rtl="0"/>
          <a:r>
            <a:rPr lang="es-ES" dirty="0" smtClean="0"/>
            <a:t>Reina</a:t>
          </a:r>
          <a:r>
            <a:rPr lang="es-ES" dirty="0" smtClean="0"/>
            <a:t>?</a:t>
          </a:r>
          <a:endParaRPr lang="es-ES" dirty="0"/>
        </a:p>
      </dgm:t>
    </dgm:pt>
    <dgm:pt modelId="{96CBA81E-533A-4002-AE62-5BD3510A344C}" type="parTrans" cxnId="{850DAA41-F040-47F6-B86A-7D3AFAD16D63}">
      <dgm:prSet/>
      <dgm:spPr/>
      <dgm:t>
        <a:bodyPr/>
        <a:lstStyle/>
        <a:p>
          <a:endParaRPr lang="es-ES"/>
        </a:p>
      </dgm:t>
    </dgm:pt>
    <dgm:pt modelId="{ECE1D3A1-478D-4342-A137-F6AAE17DF91F}" type="sibTrans" cxnId="{850DAA41-F040-47F6-B86A-7D3AFAD16D63}">
      <dgm:prSet/>
      <dgm:spPr/>
      <dgm:t>
        <a:bodyPr/>
        <a:lstStyle/>
        <a:p>
          <a:endParaRPr lang="es-ES"/>
        </a:p>
      </dgm:t>
    </dgm:pt>
    <dgm:pt modelId="{F62C9E51-78C3-439D-A8E6-73CB95F0636E}">
      <dgm:prSet/>
      <dgm:spPr/>
      <dgm:t>
        <a:bodyPr/>
        <a:lstStyle/>
        <a:p>
          <a:pPr rtl="0"/>
          <a:r>
            <a:rPr lang="es-ES" dirty="0" smtClean="0"/>
            <a:t>Dona</a:t>
          </a:r>
          <a:r>
            <a:rPr lang="es-ES" dirty="0" smtClean="0"/>
            <a:t>?</a:t>
          </a:r>
          <a:endParaRPr lang="es-ES" dirty="0"/>
        </a:p>
      </dgm:t>
    </dgm:pt>
    <dgm:pt modelId="{B23725EF-AD9D-4896-ACAB-C9E2B25CD03D}" type="parTrans" cxnId="{434A80D1-240E-48B9-8E46-0C82FB5C83EB}">
      <dgm:prSet/>
      <dgm:spPr/>
      <dgm:t>
        <a:bodyPr/>
        <a:lstStyle/>
        <a:p>
          <a:endParaRPr lang="es-ES"/>
        </a:p>
      </dgm:t>
    </dgm:pt>
    <dgm:pt modelId="{EAD77AE6-C506-4706-ACCF-722F034DC3D8}" type="sibTrans" cxnId="{434A80D1-240E-48B9-8E46-0C82FB5C83EB}">
      <dgm:prSet/>
      <dgm:spPr/>
      <dgm:t>
        <a:bodyPr/>
        <a:lstStyle/>
        <a:p>
          <a:endParaRPr lang="es-ES"/>
        </a:p>
      </dgm:t>
    </dgm:pt>
    <dgm:pt modelId="{6D2BB1AB-9F3C-4160-AFB2-946B5C51D68E}">
      <dgm:prSet/>
      <dgm:spPr/>
      <dgm:t>
        <a:bodyPr/>
        <a:lstStyle/>
        <a:p>
          <a:pPr rtl="0"/>
          <a:r>
            <a:rPr lang="es-ES" dirty="0" smtClean="0"/>
            <a:t>MMCC </a:t>
          </a:r>
          <a:r>
            <a:rPr lang="es-ES" dirty="0" err="1" smtClean="0"/>
            <a:t>públics</a:t>
          </a:r>
          <a:r>
            <a:rPr lang="es-ES" dirty="0" smtClean="0"/>
            <a:t>/ </a:t>
          </a:r>
          <a:r>
            <a:rPr lang="es-ES" dirty="0" err="1" smtClean="0"/>
            <a:t>privats</a:t>
          </a:r>
          <a:r>
            <a:rPr lang="es-ES" dirty="0" smtClean="0"/>
            <a:t> </a:t>
          </a:r>
        </a:p>
        <a:p>
          <a:pPr rtl="0"/>
          <a:r>
            <a:rPr lang="es-ES" dirty="0" smtClean="0"/>
            <a:t>(el CAC) </a:t>
          </a:r>
        </a:p>
        <a:p>
          <a:pPr rtl="0"/>
          <a:r>
            <a:rPr lang="es-ES" dirty="0" smtClean="0"/>
            <a:t>i </a:t>
          </a:r>
          <a:r>
            <a:rPr lang="es-ES" dirty="0" err="1" smtClean="0"/>
            <a:t>llibertat</a:t>
          </a:r>
          <a:r>
            <a:rPr lang="es-ES" dirty="0" smtClean="0"/>
            <a:t> </a:t>
          </a:r>
          <a:r>
            <a:rPr lang="es-ES" dirty="0" err="1" smtClean="0"/>
            <a:t>d’expressió</a:t>
          </a:r>
          <a:r>
            <a:rPr lang="es-ES" dirty="0" smtClean="0"/>
            <a:t>: </a:t>
          </a:r>
        </a:p>
        <a:p>
          <a:pPr rtl="0"/>
          <a:r>
            <a:rPr lang="es-ES" dirty="0" err="1" smtClean="0"/>
            <a:t>codi</a:t>
          </a:r>
          <a:r>
            <a:rPr lang="es-ES" dirty="0" smtClean="0"/>
            <a:t> </a:t>
          </a:r>
          <a:r>
            <a:rPr lang="es-ES" dirty="0" err="1" smtClean="0"/>
            <a:t>ètic</a:t>
          </a:r>
          <a:r>
            <a:rPr lang="es-ES" dirty="0" smtClean="0"/>
            <a:t> o autocensura?</a:t>
          </a:r>
          <a:endParaRPr lang="es-ES" dirty="0"/>
        </a:p>
      </dgm:t>
    </dgm:pt>
    <dgm:pt modelId="{77C8C0B9-C6EB-4456-B025-E328F55E2C1C}" type="parTrans" cxnId="{4E343C68-620C-46FA-9CA0-4A02F4873597}">
      <dgm:prSet/>
      <dgm:spPr/>
      <dgm:t>
        <a:bodyPr/>
        <a:lstStyle/>
        <a:p>
          <a:endParaRPr lang="es-ES"/>
        </a:p>
      </dgm:t>
    </dgm:pt>
    <dgm:pt modelId="{B9570E56-AC41-4CB6-9BF7-150EDFF8C7C7}" type="sibTrans" cxnId="{4E343C68-620C-46FA-9CA0-4A02F4873597}">
      <dgm:prSet/>
      <dgm:spPr/>
      <dgm:t>
        <a:bodyPr/>
        <a:lstStyle/>
        <a:p>
          <a:endParaRPr lang="es-ES"/>
        </a:p>
      </dgm:t>
    </dgm:pt>
    <dgm:pt modelId="{DD7DB4BF-5440-47F4-85DA-9BE6F5121631}">
      <dgm:prSet/>
      <dgm:spPr/>
      <dgm:t>
        <a:bodyPr/>
        <a:lstStyle/>
        <a:p>
          <a:pPr rtl="0"/>
          <a:r>
            <a:rPr lang="es-ES" dirty="0" err="1" smtClean="0"/>
            <a:t>Prohibició</a:t>
          </a:r>
          <a:r>
            <a:rPr lang="es-ES" dirty="0" smtClean="0"/>
            <a:t> </a:t>
          </a:r>
          <a:r>
            <a:rPr lang="es-ES" dirty="0" smtClean="0"/>
            <a:t>censura </a:t>
          </a:r>
          <a:r>
            <a:rPr lang="es-ES" dirty="0" err="1" smtClean="0"/>
            <a:t>prèvia</a:t>
          </a:r>
          <a:r>
            <a:rPr lang="es-ES" dirty="0" smtClean="0"/>
            <a:t>!</a:t>
          </a:r>
          <a:endParaRPr lang="es-ES" dirty="0"/>
        </a:p>
      </dgm:t>
    </dgm:pt>
    <dgm:pt modelId="{A4DA6CF5-0C07-4709-995F-3E52F967BD8D}" type="parTrans" cxnId="{4A6D5360-ED3B-437A-BF42-01804CE0F72B}">
      <dgm:prSet/>
      <dgm:spPr/>
      <dgm:t>
        <a:bodyPr/>
        <a:lstStyle/>
        <a:p>
          <a:endParaRPr lang="es-ES"/>
        </a:p>
      </dgm:t>
    </dgm:pt>
    <dgm:pt modelId="{9B8EA9B3-6877-4106-A015-42E4BF0D57FC}" type="sibTrans" cxnId="{4A6D5360-ED3B-437A-BF42-01804CE0F72B}">
      <dgm:prSet/>
      <dgm:spPr/>
      <dgm:t>
        <a:bodyPr/>
        <a:lstStyle/>
        <a:p>
          <a:endParaRPr lang="es-ES"/>
        </a:p>
      </dgm:t>
    </dgm:pt>
    <dgm:pt modelId="{7029F077-3A5F-4F8A-BB80-68C5CA76BE2F}">
      <dgm:prSet/>
      <dgm:spPr/>
      <dgm:t>
        <a:bodyPr/>
        <a:lstStyle/>
        <a:p>
          <a:pPr rtl="0"/>
          <a:r>
            <a:rPr lang="es-ES" dirty="0" err="1" smtClean="0"/>
            <a:t>L’honor</a:t>
          </a:r>
          <a:r>
            <a:rPr lang="es-ES" dirty="0" smtClean="0"/>
            <a:t> </a:t>
          </a:r>
          <a:r>
            <a:rPr lang="es-ES" dirty="0" err="1" smtClean="0"/>
            <a:t>és</a:t>
          </a:r>
          <a:r>
            <a:rPr lang="es-ES" dirty="0" smtClean="0"/>
            <a:t> </a:t>
          </a:r>
          <a:r>
            <a:rPr lang="es-ES" dirty="0" smtClean="0"/>
            <a:t>un </a:t>
          </a:r>
          <a:r>
            <a:rPr lang="es-ES" dirty="0" err="1" smtClean="0"/>
            <a:t>dret</a:t>
          </a:r>
          <a:r>
            <a:rPr lang="es-ES" dirty="0" smtClean="0"/>
            <a:t> </a:t>
          </a:r>
          <a:r>
            <a:rPr lang="es-ES" dirty="0" err="1" smtClean="0"/>
            <a:t>fonamental</a:t>
          </a:r>
          <a:endParaRPr lang="es-ES" dirty="0"/>
        </a:p>
      </dgm:t>
    </dgm:pt>
    <dgm:pt modelId="{E571DD5E-7D5E-487F-8C61-7D254FDD3F56}" type="parTrans" cxnId="{381DCEC5-61BD-4697-A206-9195B83D2461}">
      <dgm:prSet/>
      <dgm:spPr/>
      <dgm:t>
        <a:bodyPr/>
        <a:lstStyle/>
        <a:p>
          <a:endParaRPr lang="es-ES"/>
        </a:p>
      </dgm:t>
    </dgm:pt>
    <dgm:pt modelId="{04D9CE6D-7B9E-4E7E-A45E-1D9A96131B73}" type="sibTrans" cxnId="{381DCEC5-61BD-4697-A206-9195B83D2461}">
      <dgm:prSet/>
      <dgm:spPr/>
      <dgm:t>
        <a:bodyPr/>
        <a:lstStyle/>
        <a:p>
          <a:endParaRPr lang="es-ES"/>
        </a:p>
      </dgm:t>
    </dgm:pt>
    <dgm:pt modelId="{11F97F65-39CC-4A16-A5F4-9201B04922EF}" type="pres">
      <dgm:prSet presAssocID="{B8B8A8B5-3743-4C11-81DD-7A425B44E46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68ECC9AD-AE00-4F78-9F92-23FD1B5059FA}" type="pres">
      <dgm:prSet presAssocID="{087B06A0-7319-4BF8-B407-2C4A5DD9DB26}" presName="root" presStyleCnt="0"/>
      <dgm:spPr/>
    </dgm:pt>
    <dgm:pt modelId="{16B2A522-4A00-4EE6-A8ED-BE4CA260BF01}" type="pres">
      <dgm:prSet presAssocID="{087B06A0-7319-4BF8-B407-2C4A5DD9DB26}" presName="rootComposite" presStyleCnt="0"/>
      <dgm:spPr/>
    </dgm:pt>
    <dgm:pt modelId="{B95F2A6F-1E2B-487F-8C22-16A2C1952DBF}" type="pres">
      <dgm:prSet presAssocID="{087B06A0-7319-4BF8-B407-2C4A5DD9DB26}" presName="rootText" presStyleLbl="node1" presStyleIdx="0" presStyleCnt="4"/>
      <dgm:spPr/>
      <dgm:t>
        <a:bodyPr/>
        <a:lstStyle/>
        <a:p>
          <a:endParaRPr lang="es-ES"/>
        </a:p>
      </dgm:t>
    </dgm:pt>
    <dgm:pt modelId="{BF8B0E18-5B72-4EAC-A002-ECC53A7C4F3E}" type="pres">
      <dgm:prSet presAssocID="{087B06A0-7319-4BF8-B407-2C4A5DD9DB26}" presName="rootConnector" presStyleLbl="node1" presStyleIdx="0" presStyleCnt="4"/>
      <dgm:spPr/>
      <dgm:t>
        <a:bodyPr/>
        <a:lstStyle/>
        <a:p>
          <a:endParaRPr lang="es-ES"/>
        </a:p>
      </dgm:t>
    </dgm:pt>
    <dgm:pt modelId="{B7341F76-46AB-4A43-B55F-2E9A294DF717}" type="pres">
      <dgm:prSet presAssocID="{087B06A0-7319-4BF8-B407-2C4A5DD9DB26}" presName="childShape" presStyleCnt="0"/>
      <dgm:spPr/>
    </dgm:pt>
    <dgm:pt modelId="{0D366F54-84DC-4708-8659-9C9D7D3A0B4B}" type="pres">
      <dgm:prSet presAssocID="{96CBA81E-533A-4002-AE62-5BD3510A344C}" presName="Name13" presStyleLbl="parChTrans1D2" presStyleIdx="0" presStyleCnt="2"/>
      <dgm:spPr/>
      <dgm:t>
        <a:bodyPr/>
        <a:lstStyle/>
        <a:p>
          <a:endParaRPr lang="es-ES"/>
        </a:p>
      </dgm:t>
    </dgm:pt>
    <dgm:pt modelId="{C7198709-3188-4600-A2F1-14D747084AFC}" type="pres">
      <dgm:prSet presAssocID="{B399EC67-F7E0-411B-B6AB-60375AA10D29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6BC6501-86B7-4320-BB3B-9D7D602BC37B}" type="pres">
      <dgm:prSet presAssocID="{B23725EF-AD9D-4896-ACAB-C9E2B25CD03D}" presName="Name13" presStyleLbl="parChTrans1D2" presStyleIdx="1" presStyleCnt="2"/>
      <dgm:spPr/>
      <dgm:t>
        <a:bodyPr/>
        <a:lstStyle/>
        <a:p>
          <a:endParaRPr lang="es-ES"/>
        </a:p>
      </dgm:t>
    </dgm:pt>
    <dgm:pt modelId="{0F74EBB9-C23D-46DF-8F36-D28B0E055387}" type="pres">
      <dgm:prSet presAssocID="{F62C9E51-78C3-439D-A8E6-73CB95F0636E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AA7153-5092-497F-BE4B-9584C3F91BF0}" type="pres">
      <dgm:prSet presAssocID="{6D2BB1AB-9F3C-4160-AFB2-946B5C51D68E}" presName="root" presStyleCnt="0"/>
      <dgm:spPr/>
    </dgm:pt>
    <dgm:pt modelId="{133A6EFB-FAC1-4C82-8978-D3FB6FAFE4ED}" type="pres">
      <dgm:prSet presAssocID="{6D2BB1AB-9F3C-4160-AFB2-946B5C51D68E}" presName="rootComposite" presStyleCnt="0"/>
      <dgm:spPr/>
    </dgm:pt>
    <dgm:pt modelId="{D241A2B1-7C7C-4894-8B67-62B59B01A0E1}" type="pres">
      <dgm:prSet presAssocID="{6D2BB1AB-9F3C-4160-AFB2-946B5C51D68E}" presName="rootText" presStyleLbl="node1" presStyleIdx="1" presStyleCnt="4" custScaleX="156717" custScaleY="388477"/>
      <dgm:spPr/>
      <dgm:t>
        <a:bodyPr/>
        <a:lstStyle/>
        <a:p>
          <a:endParaRPr lang="es-ES"/>
        </a:p>
      </dgm:t>
    </dgm:pt>
    <dgm:pt modelId="{153111A2-5F4F-415D-BD35-3DE76D68F81B}" type="pres">
      <dgm:prSet presAssocID="{6D2BB1AB-9F3C-4160-AFB2-946B5C51D68E}" presName="rootConnector" presStyleLbl="node1" presStyleIdx="1" presStyleCnt="4"/>
      <dgm:spPr/>
      <dgm:t>
        <a:bodyPr/>
        <a:lstStyle/>
        <a:p>
          <a:endParaRPr lang="es-ES"/>
        </a:p>
      </dgm:t>
    </dgm:pt>
    <dgm:pt modelId="{0195D947-9405-4BF4-A5EB-7C89417548F0}" type="pres">
      <dgm:prSet presAssocID="{6D2BB1AB-9F3C-4160-AFB2-946B5C51D68E}" presName="childShape" presStyleCnt="0"/>
      <dgm:spPr/>
    </dgm:pt>
    <dgm:pt modelId="{06FA8C84-8B44-4B36-89DC-7032FB4E2F93}" type="pres">
      <dgm:prSet presAssocID="{DD7DB4BF-5440-47F4-85DA-9BE6F5121631}" presName="root" presStyleCnt="0"/>
      <dgm:spPr/>
    </dgm:pt>
    <dgm:pt modelId="{AEED1774-509C-446E-BF88-6309574469CF}" type="pres">
      <dgm:prSet presAssocID="{DD7DB4BF-5440-47F4-85DA-9BE6F5121631}" presName="rootComposite" presStyleCnt="0"/>
      <dgm:spPr/>
    </dgm:pt>
    <dgm:pt modelId="{68347F63-BB4D-44BD-8C6A-B15E24BDDCAE}" type="pres">
      <dgm:prSet presAssocID="{DD7DB4BF-5440-47F4-85DA-9BE6F5121631}" presName="rootText" presStyleLbl="node1" presStyleIdx="2" presStyleCnt="4" custScaleX="204190"/>
      <dgm:spPr/>
      <dgm:t>
        <a:bodyPr/>
        <a:lstStyle/>
        <a:p>
          <a:endParaRPr lang="es-ES"/>
        </a:p>
      </dgm:t>
    </dgm:pt>
    <dgm:pt modelId="{748927CF-E661-498C-AB60-5EBDA1A7E55D}" type="pres">
      <dgm:prSet presAssocID="{DD7DB4BF-5440-47F4-85DA-9BE6F5121631}" presName="rootConnector" presStyleLbl="node1" presStyleIdx="2" presStyleCnt="4"/>
      <dgm:spPr/>
      <dgm:t>
        <a:bodyPr/>
        <a:lstStyle/>
        <a:p>
          <a:endParaRPr lang="es-ES"/>
        </a:p>
      </dgm:t>
    </dgm:pt>
    <dgm:pt modelId="{8C6C39CF-6C27-4770-8441-0C5F280E13CC}" type="pres">
      <dgm:prSet presAssocID="{DD7DB4BF-5440-47F4-85DA-9BE6F5121631}" presName="childShape" presStyleCnt="0"/>
      <dgm:spPr/>
    </dgm:pt>
    <dgm:pt modelId="{E701B95A-8DB1-4E83-9C1B-CB332E9E808F}" type="pres">
      <dgm:prSet presAssocID="{7029F077-3A5F-4F8A-BB80-68C5CA76BE2F}" presName="root" presStyleCnt="0"/>
      <dgm:spPr/>
    </dgm:pt>
    <dgm:pt modelId="{2D9D96BB-EC10-4F84-A1DC-78D19CFC0703}" type="pres">
      <dgm:prSet presAssocID="{7029F077-3A5F-4F8A-BB80-68C5CA76BE2F}" presName="rootComposite" presStyleCnt="0"/>
      <dgm:spPr/>
    </dgm:pt>
    <dgm:pt modelId="{4B60D2ED-E909-464E-9B55-718E23487849}" type="pres">
      <dgm:prSet presAssocID="{7029F077-3A5F-4F8A-BB80-68C5CA76BE2F}" presName="rootText" presStyleLbl="node1" presStyleIdx="3" presStyleCnt="4" custScaleX="129273"/>
      <dgm:spPr/>
      <dgm:t>
        <a:bodyPr/>
        <a:lstStyle/>
        <a:p>
          <a:endParaRPr lang="es-ES"/>
        </a:p>
      </dgm:t>
    </dgm:pt>
    <dgm:pt modelId="{A856406D-411B-4AA8-AF7F-22942C7E5A62}" type="pres">
      <dgm:prSet presAssocID="{7029F077-3A5F-4F8A-BB80-68C5CA76BE2F}" presName="rootConnector" presStyleLbl="node1" presStyleIdx="3" presStyleCnt="4"/>
      <dgm:spPr/>
      <dgm:t>
        <a:bodyPr/>
        <a:lstStyle/>
        <a:p>
          <a:endParaRPr lang="es-ES"/>
        </a:p>
      </dgm:t>
    </dgm:pt>
    <dgm:pt modelId="{17AA685F-C413-4CA6-BB04-7AB44A043053}" type="pres">
      <dgm:prSet presAssocID="{7029F077-3A5F-4F8A-BB80-68C5CA76BE2F}" presName="childShape" presStyleCnt="0"/>
      <dgm:spPr/>
    </dgm:pt>
  </dgm:ptLst>
  <dgm:cxnLst>
    <dgm:cxn modelId="{B6E73628-3ABC-4F0F-BF54-5EDF65B0D311}" type="presOf" srcId="{96CBA81E-533A-4002-AE62-5BD3510A344C}" destId="{0D366F54-84DC-4708-8659-9C9D7D3A0B4B}" srcOrd="0" destOrd="0" presId="urn:microsoft.com/office/officeart/2005/8/layout/hierarchy3"/>
    <dgm:cxn modelId="{8324AE89-D928-43E0-AB6E-5A12DEB02FF0}" srcId="{B8B8A8B5-3743-4C11-81DD-7A425B44E465}" destId="{087B06A0-7319-4BF8-B407-2C4A5DD9DB26}" srcOrd="0" destOrd="0" parTransId="{D1060030-2971-4A9A-BA52-72EB30708841}" sibTransId="{5FE5A1B0-9A02-4FAB-B7B7-33A4A7DE9F9F}"/>
    <dgm:cxn modelId="{850DAA41-F040-47F6-B86A-7D3AFAD16D63}" srcId="{087B06A0-7319-4BF8-B407-2C4A5DD9DB26}" destId="{B399EC67-F7E0-411B-B6AB-60375AA10D29}" srcOrd="0" destOrd="0" parTransId="{96CBA81E-533A-4002-AE62-5BD3510A344C}" sibTransId="{ECE1D3A1-478D-4342-A137-F6AAE17DF91F}"/>
    <dgm:cxn modelId="{ED443E75-01F0-42BD-A2D7-8A98B6E922E2}" type="presOf" srcId="{6D2BB1AB-9F3C-4160-AFB2-946B5C51D68E}" destId="{D241A2B1-7C7C-4894-8B67-62B59B01A0E1}" srcOrd="0" destOrd="0" presId="urn:microsoft.com/office/officeart/2005/8/layout/hierarchy3"/>
    <dgm:cxn modelId="{019D7D6D-2FCE-43A2-8085-DF3DC9B2294D}" type="presOf" srcId="{F62C9E51-78C3-439D-A8E6-73CB95F0636E}" destId="{0F74EBB9-C23D-46DF-8F36-D28B0E055387}" srcOrd="0" destOrd="0" presId="urn:microsoft.com/office/officeart/2005/8/layout/hierarchy3"/>
    <dgm:cxn modelId="{381DCEC5-61BD-4697-A206-9195B83D2461}" srcId="{B8B8A8B5-3743-4C11-81DD-7A425B44E465}" destId="{7029F077-3A5F-4F8A-BB80-68C5CA76BE2F}" srcOrd="3" destOrd="0" parTransId="{E571DD5E-7D5E-487F-8C61-7D254FDD3F56}" sibTransId="{04D9CE6D-7B9E-4E7E-A45E-1D9A96131B73}"/>
    <dgm:cxn modelId="{434A80D1-240E-48B9-8E46-0C82FB5C83EB}" srcId="{087B06A0-7319-4BF8-B407-2C4A5DD9DB26}" destId="{F62C9E51-78C3-439D-A8E6-73CB95F0636E}" srcOrd="1" destOrd="0" parTransId="{B23725EF-AD9D-4896-ACAB-C9E2B25CD03D}" sibTransId="{EAD77AE6-C506-4706-ACCF-722F034DC3D8}"/>
    <dgm:cxn modelId="{775D8D67-1C0A-4198-A535-3FD4FE47BF41}" type="presOf" srcId="{B23725EF-AD9D-4896-ACAB-C9E2B25CD03D}" destId="{D6BC6501-86B7-4320-BB3B-9D7D602BC37B}" srcOrd="0" destOrd="0" presId="urn:microsoft.com/office/officeart/2005/8/layout/hierarchy3"/>
    <dgm:cxn modelId="{51D26922-045F-4C77-8F36-2D9214FAAA80}" type="presOf" srcId="{B8B8A8B5-3743-4C11-81DD-7A425B44E465}" destId="{11F97F65-39CC-4A16-A5F4-9201B04922EF}" srcOrd="0" destOrd="0" presId="urn:microsoft.com/office/officeart/2005/8/layout/hierarchy3"/>
    <dgm:cxn modelId="{D78260A5-172A-4B19-A01B-1BB3865955CB}" type="presOf" srcId="{DD7DB4BF-5440-47F4-85DA-9BE6F5121631}" destId="{748927CF-E661-498C-AB60-5EBDA1A7E55D}" srcOrd="1" destOrd="0" presId="urn:microsoft.com/office/officeart/2005/8/layout/hierarchy3"/>
    <dgm:cxn modelId="{DA612851-7625-408F-A3DC-EB3377C921BD}" type="presOf" srcId="{087B06A0-7319-4BF8-B407-2C4A5DD9DB26}" destId="{B95F2A6F-1E2B-487F-8C22-16A2C1952DBF}" srcOrd="0" destOrd="0" presId="urn:microsoft.com/office/officeart/2005/8/layout/hierarchy3"/>
    <dgm:cxn modelId="{ED954C0C-F41E-45E4-89D5-2DBCF6E0C67F}" type="presOf" srcId="{6D2BB1AB-9F3C-4160-AFB2-946B5C51D68E}" destId="{153111A2-5F4F-415D-BD35-3DE76D68F81B}" srcOrd="1" destOrd="0" presId="urn:microsoft.com/office/officeart/2005/8/layout/hierarchy3"/>
    <dgm:cxn modelId="{C2EBC1A7-FD3A-4311-AF0F-22373AD2519B}" type="presOf" srcId="{7029F077-3A5F-4F8A-BB80-68C5CA76BE2F}" destId="{4B60D2ED-E909-464E-9B55-718E23487849}" srcOrd="0" destOrd="0" presId="urn:microsoft.com/office/officeart/2005/8/layout/hierarchy3"/>
    <dgm:cxn modelId="{4A6D5360-ED3B-437A-BF42-01804CE0F72B}" srcId="{B8B8A8B5-3743-4C11-81DD-7A425B44E465}" destId="{DD7DB4BF-5440-47F4-85DA-9BE6F5121631}" srcOrd="2" destOrd="0" parTransId="{A4DA6CF5-0C07-4709-995F-3E52F967BD8D}" sibTransId="{9B8EA9B3-6877-4106-A015-42E4BF0D57FC}"/>
    <dgm:cxn modelId="{4E2ECE9A-3117-4E4F-9FE9-66EA5C78B519}" type="presOf" srcId="{B399EC67-F7E0-411B-B6AB-60375AA10D29}" destId="{C7198709-3188-4600-A2F1-14D747084AFC}" srcOrd="0" destOrd="0" presId="urn:microsoft.com/office/officeart/2005/8/layout/hierarchy3"/>
    <dgm:cxn modelId="{41EFA792-A109-4A49-AAA6-88FB5D881736}" type="presOf" srcId="{7029F077-3A5F-4F8A-BB80-68C5CA76BE2F}" destId="{A856406D-411B-4AA8-AF7F-22942C7E5A62}" srcOrd="1" destOrd="0" presId="urn:microsoft.com/office/officeart/2005/8/layout/hierarchy3"/>
    <dgm:cxn modelId="{677338D4-2011-4126-94FE-78A77FCC45D8}" type="presOf" srcId="{087B06A0-7319-4BF8-B407-2C4A5DD9DB26}" destId="{BF8B0E18-5B72-4EAC-A002-ECC53A7C4F3E}" srcOrd="1" destOrd="0" presId="urn:microsoft.com/office/officeart/2005/8/layout/hierarchy3"/>
    <dgm:cxn modelId="{F9356B61-D21A-45E4-A3EB-707A3BEAB511}" type="presOf" srcId="{DD7DB4BF-5440-47F4-85DA-9BE6F5121631}" destId="{68347F63-BB4D-44BD-8C6A-B15E24BDDCAE}" srcOrd="0" destOrd="0" presId="urn:microsoft.com/office/officeart/2005/8/layout/hierarchy3"/>
    <dgm:cxn modelId="{4E343C68-620C-46FA-9CA0-4A02F4873597}" srcId="{B8B8A8B5-3743-4C11-81DD-7A425B44E465}" destId="{6D2BB1AB-9F3C-4160-AFB2-946B5C51D68E}" srcOrd="1" destOrd="0" parTransId="{77C8C0B9-C6EB-4456-B025-E328F55E2C1C}" sibTransId="{B9570E56-AC41-4CB6-9BF7-150EDFF8C7C7}"/>
    <dgm:cxn modelId="{BC685418-4E35-439F-9DD6-80FF602432E7}" type="presParOf" srcId="{11F97F65-39CC-4A16-A5F4-9201B04922EF}" destId="{68ECC9AD-AE00-4F78-9F92-23FD1B5059FA}" srcOrd="0" destOrd="0" presId="urn:microsoft.com/office/officeart/2005/8/layout/hierarchy3"/>
    <dgm:cxn modelId="{4074FC71-4543-4A8D-A4A5-E7A0FBAEF29F}" type="presParOf" srcId="{68ECC9AD-AE00-4F78-9F92-23FD1B5059FA}" destId="{16B2A522-4A00-4EE6-A8ED-BE4CA260BF01}" srcOrd="0" destOrd="0" presId="urn:microsoft.com/office/officeart/2005/8/layout/hierarchy3"/>
    <dgm:cxn modelId="{7FE48422-9882-45C8-84D0-C74F2F444618}" type="presParOf" srcId="{16B2A522-4A00-4EE6-A8ED-BE4CA260BF01}" destId="{B95F2A6F-1E2B-487F-8C22-16A2C1952DBF}" srcOrd="0" destOrd="0" presId="urn:microsoft.com/office/officeart/2005/8/layout/hierarchy3"/>
    <dgm:cxn modelId="{B4D84CB4-B848-4DDB-85E0-F13586509ABE}" type="presParOf" srcId="{16B2A522-4A00-4EE6-A8ED-BE4CA260BF01}" destId="{BF8B0E18-5B72-4EAC-A002-ECC53A7C4F3E}" srcOrd="1" destOrd="0" presId="urn:microsoft.com/office/officeart/2005/8/layout/hierarchy3"/>
    <dgm:cxn modelId="{8741ED03-BE77-44D6-B49A-F0C1FD846305}" type="presParOf" srcId="{68ECC9AD-AE00-4F78-9F92-23FD1B5059FA}" destId="{B7341F76-46AB-4A43-B55F-2E9A294DF717}" srcOrd="1" destOrd="0" presId="urn:microsoft.com/office/officeart/2005/8/layout/hierarchy3"/>
    <dgm:cxn modelId="{2B9A8109-5A41-4470-8F09-25964DEE40FC}" type="presParOf" srcId="{B7341F76-46AB-4A43-B55F-2E9A294DF717}" destId="{0D366F54-84DC-4708-8659-9C9D7D3A0B4B}" srcOrd="0" destOrd="0" presId="urn:microsoft.com/office/officeart/2005/8/layout/hierarchy3"/>
    <dgm:cxn modelId="{3D5682B8-E087-4E00-80D9-FC141625AFC7}" type="presParOf" srcId="{B7341F76-46AB-4A43-B55F-2E9A294DF717}" destId="{C7198709-3188-4600-A2F1-14D747084AFC}" srcOrd="1" destOrd="0" presId="urn:microsoft.com/office/officeart/2005/8/layout/hierarchy3"/>
    <dgm:cxn modelId="{C389357E-EA35-429C-A2CD-D1AB145D5B80}" type="presParOf" srcId="{B7341F76-46AB-4A43-B55F-2E9A294DF717}" destId="{D6BC6501-86B7-4320-BB3B-9D7D602BC37B}" srcOrd="2" destOrd="0" presId="urn:microsoft.com/office/officeart/2005/8/layout/hierarchy3"/>
    <dgm:cxn modelId="{1C440496-A43B-4818-87C5-9897FA4F32F1}" type="presParOf" srcId="{B7341F76-46AB-4A43-B55F-2E9A294DF717}" destId="{0F74EBB9-C23D-46DF-8F36-D28B0E055387}" srcOrd="3" destOrd="0" presId="urn:microsoft.com/office/officeart/2005/8/layout/hierarchy3"/>
    <dgm:cxn modelId="{293D16E9-9ED4-4884-AED6-820154461BA4}" type="presParOf" srcId="{11F97F65-39CC-4A16-A5F4-9201B04922EF}" destId="{DFAA7153-5092-497F-BE4B-9584C3F91BF0}" srcOrd="1" destOrd="0" presId="urn:microsoft.com/office/officeart/2005/8/layout/hierarchy3"/>
    <dgm:cxn modelId="{542B8E9E-04FB-4933-9F43-A54B4E8A27EB}" type="presParOf" srcId="{DFAA7153-5092-497F-BE4B-9584C3F91BF0}" destId="{133A6EFB-FAC1-4C82-8978-D3FB6FAFE4ED}" srcOrd="0" destOrd="0" presId="urn:microsoft.com/office/officeart/2005/8/layout/hierarchy3"/>
    <dgm:cxn modelId="{5C87E980-6527-4959-B717-93376CCF7820}" type="presParOf" srcId="{133A6EFB-FAC1-4C82-8978-D3FB6FAFE4ED}" destId="{D241A2B1-7C7C-4894-8B67-62B59B01A0E1}" srcOrd="0" destOrd="0" presId="urn:microsoft.com/office/officeart/2005/8/layout/hierarchy3"/>
    <dgm:cxn modelId="{1B78C290-3522-49B4-BF2B-23FDFD0C4488}" type="presParOf" srcId="{133A6EFB-FAC1-4C82-8978-D3FB6FAFE4ED}" destId="{153111A2-5F4F-415D-BD35-3DE76D68F81B}" srcOrd="1" destOrd="0" presId="urn:microsoft.com/office/officeart/2005/8/layout/hierarchy3"/>
    <dgm:cxn modelId="{B9D5261E-496C-4347-83C7-1AE0E92519F3}" type="presParOf" srcId="{DFAA7153-5092-497F-BE4B-9584C3F91BF0}" destId="{0195D947-9405-4BF4-A5EB-7C89417548F0}" srcOrd="1" destOrd="0" presId="urn:microsoft.com/office/officeart/2005/8/layout/hierarchy3"/>
    <dgm:cxn modelId="{7790F62F-D44A-42BC-9E00-A94DEFDAF74E}" type="presParOf" srcId="{11F97F65-39CC-4A16-A5F4-9201B04922EF}" destId="{06FA8C84-8B44-4B36-89DC-7032FB4E2F93}" srcOrd="2" destOrd="0" presId="urn:microsoft.com/office/officeart/2005/8/layout/hierarchy3"/>
    <dgm:cxn modelId="{7093723C-A1B7-4580-817B-0FDDF226A935}" type="presParOf" srcId="{06FA8C84-8B44-4B36-89DC-7032FB4E2F93}" destId="{AEED1774-509C-446E-BF88-6309574469CF}" srcOrd="0" destOrd="0" presId="urn:microsoft.com/office/officeart/2005/8/layout/hierarchy3"/>
    <dgm:cxn modelId="{D28EEB23-A024-43FC-8E71-4A02ADD25B7C}" type="presParOf" srcId="{AEED1774-509C-446E-BF88-6309574469CF}" destId="{68347F63-BB4D-44BD-8C6A-B15E24BDDCAE}" srcOrd="0" destOrd="0" presId="urn:microsoft.com/office/officeart/2005/8/layout/hierarchy3"/>
    <dgm:cxn modelId="{0157FFDD-ED5A-4716-A88D-877DB79867D2}" type="presParOf" srcId="{AEED1774-509C-446E-BF88-6309574469CF}" destId="{748927CF-E661-498C-AB60-5EBDA1A7E55D}" srcOrd="1" destOrd="0" presId="urn:microsoft.com/office/officeart/2005/8/layout/hierarchy3"/>
    <dgm:cxn modelId="{F851D910-2586-4C70-A13A-9157785EC8B9}" type="presParOf" srcId="{06FA8C84-8B44-4B36-89DC-7032FB4E2F93}" destId="{8C6C39CF-6C27-4770-8441-0C5F280E13CC}" srcOrd="1" destOrd="0" presId="urn:microsoft.com/office/officeart/2005/8/layout/hierarchy3"/>
    <dgm:cxn modelId="{91BD1FC9-B0FD-4401-9AE7-F7D52C68B001}" type="presParOf" srcId="{11F97F65-39CC-4A16-A5F4-9201B04922EF}" destId="{E701B95A-8DB1-4E83-9C1B-CB332E9E808F}" srcOrd="3" destOrd="0" presId="urn:microsoft.com/office/officeart/2005/8/layout/hierarchy3"/>
    <dgm:cxn modelId="{AEF058A0-BEC7-4707-AA09-DC4403D1DEB0}" type="presParOf" srcId="{E701B95A-8DB1-4E83-9C1B-CB332E9E808F}" destId="{2D9D96BB-EC10-4F84-A1DC-78D19CFC0703}" srcOrd="0" destOrd="0" presId="urn:microsoft.com/office/officeart/2005/8/layout/hierarchy3"/>
    <dgm:cxn modelId="{D358DD92-CDB8-42AB-A66A-FF08B51C6649}" type="presParOf" srcId="{2D9D96BB-EC10-4F84-A1DC-78D19CFC0703}" destId="{4B60D2ED-E909-464E-9B55-718E23487849}" srcOrd="0" destOrd="0" presId="urn:microsoft.com/office/officeart/2005/8/layout/hierarchy3"/>
    <dgm:cxn modelId="{2BC475EB-076A-40FC-8032-7EF65ABE59D4}" type="presParOf" srcId="{2D9D96BB-EC10-4F84-A1DC-78D19CFC0703}" destId="{A856406D-411B-4AA8-AF7F-22942C7E5A62}" srcOrd="1" destOrd="0" presId="urn:microsoft.com/office/officeart/2005/8/layout/hierarchy3"/>
    <dgm:cxn modelId="{A18D3D66-0F5E-4BAD-B069-BB134AD86146}" type="presParOf" srcId="{E701B95A-8DB1-4E83-9C1B-CB332E9E808F}" destId="{17AA685F-C413-4CA6-BB04-7AB44A04305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18A444-DECA-4F0E-9834-D60B9997B4E8}">
      <dsp:nvSpPr>
        <dsp:cNvPr id="0" name=""/>
        <dsp:cNvSpPr/>
      </dsp:nvSpPr>
      <dsp:spPr>
        <a:xfrm rot="16200000">
          <a:off x="2197" y="893"/>
          <a:ext cx="3612951" cy="361295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baseline="0" dirty="0" smtClean="0"/>
            <a:t>DOCTRINA DEL TRIBUNAL SUPREMO</a:t>
          </a:r>
          <a:endParaRPr lang="es-ES" sz="3100" kern="1200" dirty="0"/>
        </a:p>
      </dsp:txBody>
      <dsp:txXfrm rot="5400000">
        <a:off x="2197" y="904131"/>
        <a:ext cx="2980685" cy="1806475"/>
      </dsp:txXfrm>
    </dsp:sp>
    <dsp:sp modelId="{98894839-2ECC-4141-8608-EC4C995988F0}">
      <dsp:nvSpPr>
        <dsp:cNvPr id="0" name=""/>
        <dsp:cNvSpPr/>
      </dsp:nvSpPr>
      <dsp:spPr>
        <a:xfrm rot="5400000">
          <a:off x="4921448" y="0"/>
          <a:ext cx="3612951" cy="361295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kern="1200" baseline="0" dirty="0" smtClean="0"/>
            <a:t>DOCTRINA DEL TEDH</a:t>
          </a:r>
          <a:endParaRPr lang="es-ES" sz="3100" kern="1200" dirty="0"/>
        </a:p>
      </dsp:txBody>
      <dsp:txXfrm rot="-5400000">
        <a:off x="5553714" y="903238"/>
        <a:ext cx="2980685" cy="180647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FDFC38-EB10-489D-BBAA-38EA25E1DD25}">
      <dsp:nvSpPr>
        <dsp:cNvPr id="0" name=""/>
        <dsp:cNvSpPr/>
      </dsp:nvSpPr>
      <dsp:spPr>
        <a:xfrm>
          <a:off x="0" y="155728"/>
          <a:ext cx="4937655" cy="623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600" kern="1200" noProof="0" dirty="0" smtClean="0"/>
            <a:t>Per a la democràcia</a:t>
          </a:r>
          <a:endParaRPr lang="ca-ES" sz="2600" kern="1200" noProof="0" dirty="0"/>
        </a:p>
      </dsp:txBody>
      <dsp:txXfrm>
        <a:off x="30442" y="186170"/>
        <a:ext cx="4876771" cy="562726"/>
      </dsp:txXfrm>
    </dsp:sp>
    <dsp:sp modelId="{7FCDB678-F846-445E-BDAB-67E518F7AF6A}">
      <dsp:nvSpPr>
        <dsp:cNvPr id="0" name=""/>
        <dsp:cNvSpPr/>
      </dsp:nvSpPr>
      <dsp:spPr>
        <a:xfrm>
          <a:off x="0" y="854219"/>
          <a:ext cx="4937655" cy="623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smtClean="0"/>
            <a:t>Pot amagar la manipulació</a:t>
          </a:r>
          <a:endParaRPr lang="es-ES" sz="2600" kern="1200"/>
        </a:p>
      </dsp:txBody>
      <dsp:txXfrm>
        <a:off x="30442" y="884661"/>
        <a:ext cx="4876771" cy="562726"/>
      </dsp:txXfrm>
    </dsp:sp>
    <dsp:sp modelId="{562A344B-3BCE-486D-823D-EDAFB57BB925}">
      <dsp:nvSpPr>
        <dsp:cNvPr id="0" name=""/>
        <dsp:cNvSpPr/>
      </dsp:nvSpPr>
      <dsp:spPr>
        <a:xfrm>
          <a:off x="0" y="1552709"/>
          <a:ext cx="4937655" cy="623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2600" kern="1200" noProof="0" dirty="0" smtClean="0"/>
            <a:t>Ha de tenir límits (ODI?)</a:t>
          </a:r>
          <a:endParaRPr lang="ca-ES" sz="2600" kern="1200" noProof="0" dirty="0"/>
        </a:p>
      </dsp:txBody>
      <dsp:txXfrm>
        <a:off x="30442" y="1583151"/>
        <a:ext cx="4876771" cy="562726"/>
      </dsp:txXfrm>
    </dsp:sp>
    <dsp:sp modelId="{EE21811F-1C96-493E-9B99-D78E8C862CEB}">
      <dsp:nvSpPr>
        <dsp:cNvPr id="0" name=""/>
        <dsp:cNvSpPr/>
      </dsp:nvSpPr>
      <dsp:spPr>
        <a:xfrm>
          <a:off x="0" y="2251199"/>
          <a:ext cx="4937655" cy="623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smtClean="0"/>
            <a:t>Sectarisme en la delimitació</a:t>
          </a:r>
          <a:endParaRPr lang="es-ES" sz="2600" kern="1200"/>
        </a:p>
      </dsp:txBody>
      <dsp:txXfrm>
        <a:off x="30442" y="2281641"/>
        <a:ext cx="4876771" cy="56272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EEECC3-3C5F-4691-A7E3-1CDA7E034690}">
      <dsp:nvSpPr>
        <dsp:cNvPr id="0" name=""/>
        <dsp:cNvSpPr/>
      </dsp:nvSpPr>
      <dsp:spPr>
        <a:xfrm>
          <a:off x="0" y="97373"/>
          <a:ext cx="4929188" cy="65736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Dret minvant</a:t>
          </a:r>
          <a:endParaRPr lang="es-ES" sz="1800" kern="1200"/>
        </a:p>
      </dsp:txBody>
      <dsp:txXfrm>
        <a:off x="32090" y="129463"/>
        <a:ext cx="4865008" cy="593189"/>
      </dsp:txXfrm>
    </dsp:sp>
    <dsp:sp modelId="{561B199D-65E1-44A7-AE1E-BBBB4A813560}">
      <dsp:nvSpPr>
        <dsp:cNvPr id="0" name=""/>
        <dsp:cNvSpPr/>
      </dsp:nvSpPr>
      <dsp:spPr>
        <a:xfrm>
          <a:off x="0" y="806583"/>
          <a:ext cx="4929188" cy="7097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No sol ser barrera per a res</a:t>
          </a:r>
          <a:endParaRPr lang="es-ES" sz="1800" kern="1200" dirty="0"/>
        </a:p>
      </dsp:txBody>
      <dsp:txXfrm>
        <a:off x="34646" y="841229"/>
        <a:ext cx="4859896" cy="640433"/>
      </dsp:txXfrm>
    </dsp:sp>
    <dsp:sp modelId="{1C1F8F55-9741-480D-BA02-9A6BB7932DF0}">
      <dsp:nvSpPr>
        <dsp:cNvPr id="0" name=""/>
        <dsp:cNvSpPr/>
      </dsp:nvSpPr>
      <dsp:spPr>
        <a:xfrm>
          <a:off x="0" y="1568148"/>
          <a:ext cx="4929188" cy="5649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kern="1200" noProof="0" dirty="0" smtClean="0"/>
            <a:t>No el tenen les institucions?</a:t>
          </a:r>
          <a:endParaRPr lang="ca-ES" sz="1800" kern="1200" noProof="0" dirty="0"/>
        </a:p>
      </dsp:txBody>
      <dsp:txXfrm>
        <a:off x="27577" y="1595725"/>
        <a:ext cx="4874034" cy="509756"/>
      </dsp:txXfrm>
    </dsp:sp>
    <dsp:sp modelId="{08E2ED20-7744-45C5-9EA3-CDB322D2C4BA}">
      <dsp:nvSpPr>
        <dsp:cNvPr id="0" name=""/>
        <dsp:cNvSpPr/>
      </dsp:nvSpPr>
      <dsp:spPr>
        <a:xfrm>
          <a:off x="0" y="2184898"/>
          <a:ext cx="4929188" cy="74826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kern="1200" noProof="0" dirty="0" smtClean="0"/>
            <a:t>Sols el tenen els “col·lectius vulnerables”?</a:t>
          </a:r>
          <a:endParaRPr lang="ca-ES" sz="1800" kern="1200" noProof="0" dirty="0"/>
        </a:p>
      </dsp:txBody>
      <dsp:txXfrm>
        <a:off x="36527" y="2221425"/>
        <a:ext cx="4856134" cy="6752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0814B3-545B-494E-83C2-22987126313E}">
      <dsp:nvSpPr>
        <dsp:cNvPr id="0" name=""/>
        <dsp:cNvSpPr/>
      </dsp:nvSpPr>
      <dsp:spPr>
        <a:xfrm>
          <a:off x="7500" y="914093"/>
          <a:ext cx="2241946" cy="17865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baseline="0" dirty="0" smtClean="0"/>
            <a:t>LA LIBERTAD DE EXPRESIÓN COMO EXTERIORIZACIÓN DE LA LIBERTAD IDEOLÓGICA</a:t>
          </a:r>
          <a:endParaRPr lang="es-ES" sz="1800" kern="1200" dirty="0"/>
        </a:p>
      </dsp:txBody>
      <dsp:txXfrm>
        <a:off x="59826" y="966419"/>
        <a:ext cx="2137294" cy="1681899"/>
      </dsp:txXfrm>
    </dsp:sp>
    <dsp:sp modelId="{C91393B4-D27A-4DC6-ACF4-9FF12B5C8B90}">
      <dsp:nvSpPr>
        <dsp:cNvPr id="0" name=""/>
        <dsp:cNvSpPr/>
      </dsp:nvSpPr>
      <dsp:spPr>
        <a:xfrm>
          <a:off x="2473642" y="1529367"/>
          <a:ext cx="475292" cy="5560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2473642" y="1640567"/>
        <a:ext cx="332704" cy="333602"/>
      </dsp:txXfrm>
    </dsp:sp>
    <dsp:sp modelId="{291ED5A3-BC5B-4CB8-AC09-3B0E705E400E}">
      <dsp:nvSpPr>
        <dsp:cNvPr id="0" name=""/>
        <dsp:cNvSpPr/>
      </dsp:nvSpPr>
      <dsp:spPr>
        <a:xfrm>
          <a:off x="3146226" y="914093"/>
          <a:ext cx="2241946" cy="17865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baseline="0" dirty="0" smtClean="0"/>
            <a:t>CONCIENCIA, EXPRESIÓN, INFORMACIÓN,  FUNDAMENTO DE LA OPINIÓN PÚBLICA LIBRE</a:t>
          </a:r>
          <a:endParaRPr lang="es-ES" sz="1800" kern="1200" dirty="0"/>
        </a:p>
      </dsp:txBody>
      <dsp:txXfrm>
        <a:off x="3198552" y="966419"/>
        <a:ext cx="2137294" cy="1681899"/>
      </dsp:txXfrm>
    </dsp:sp>
    <dsp:sp modelId="{6A199598-BE82-4C89-B965-EEA0AEEA9490}">
      <dsp:nvSpPr>
        <dsp:cNvPr id="0" name=""/>
        <dsp:cNvSpPr/>
      </dsp:nvSpPr>
      <dsp:spPr>
        <a:xfrm>
          <a:off x="5612368" y="1529367"/>
          <a:ext cx="475292" cy="5560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5612368" y="1640567"/>
        <a:ext cx="332704" cy="333602"/>
      </dsp:txXfrm>
    </dsp:sp>
    <dsp:sp modelId="{5A291753-3391-4AA9-A261-DA71B34D4457}">
      <dsp:nvSpPr>
        <dsp:cNvPr id="0" name=""/>
        <dsp:cNvSpPr/>
      </dsp:nvSpPr>
      <dsp:spPr>
        <a:xfrm>
          <a:off x="6284952" y="914093"/>
          <a:ext cx="2241946" cy="17865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baseline="0" dirty="0" smtClean="0"/>
            <a:t>LA OPINIÓN PÚBLICA LIBRE, SUSTRATO DE LA CALIDAD DEMOCRÁTICA</a:t>
          </a:r>
          <a:endParaRPr lang="es-ES" sz="1800" kern="1200" dirty="0"/>
        </a:p>
      </dsp:txBody>
      <dsp:txXfrm>
        <a:off x="6337278" y="966419"/>
        <a:ext cx="2137294" cy="16818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916BDC-CFB3-4C53-9765-1F968F46CEDA}">
      <dsp:nvSpPr>
        <dsp:cNvPr id="0" name=""/>
        <dsp:cNvSpPr/>
      </dsp:nvSpPr>
      <dsp:spPr>
        <a:xfrm>
          <a:off x="0" y="309868"/>
          <a:ext cx="8534400" cy="96714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baseline="0" dirty="0" smtClean="0"/>
            <a:t>DELITO DE ENALTECIMIENTO DEL TERRORISMO</a:t>
          </a:r>
          <a:endParaRPr lang="es-ES" sz="2500" kern="1200" dirty="0"/>
        </a:p>
      </dsp:txBody>
      <dsp:txXfrm>
        <a:off x="47212" y="357080"/>
        <a:ext cx="8439976" cy="872717"/>
      </dsp:txXfrm>
    </dsp:sp>
    <dsp:sp modelId="{831C2539-73E9-4426-8B3C-E92D6B287186}">
      <dsp:nvSpPr>
        <dsp:cNvPr id="0" name=""/>
        <dsp:cNvSpPr/>
      </dsp:nvSpPr>
      <dsp:spPr>
        <a:xfrm>
          <a:off x="0" y="1349009"/>
          <a:ext cx="8534400" cy="920268"/>
        </a:xfrm>
        <a:prstGeom prst="roundRect">
          <a:avLst/>
        </a:prstGeom>
        <a:solidFill>
          <a:schemeClr val="accent4">
            <a:hueOff val="-1825086"/>
            <a:satOff val="6087"/>
            <a:lumOff val="960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baseline="0" dirty="0" smtClean="0"/>
            <a:t>DELITO DE INJURIAS A LA CORONA</a:t>
          </a:r>
          <a:endParaRPr lang="es-ES" sz="2500" kern="1200" dirty="0"/>
        </a:p>
      </dsp:txBody>
      <dsp:txXfrm>
        <a:off x="44924" y="1393933"/>
        <a:ext cx="8444552" cy="830420"/>
      </dsp:txXfrm>
    </dsp:sp>
    <dsp:sp modelId="{1CC3D6CF-9716-45A7-8CFD-2546CB32969F}">
      <dsp:nvSpPr>
        <dsp:cNvPr id="0" name=""/>
        <dsp:cNvSpPr/>
      </dsp:nvSpPr>
      <dsp:spPr>
        <a:xfrm>
          <a:off x="0" y="2341278"/>
          <a:ext cx="8534400" cy="963591"/>
        </a:xfrm>
        <a:prstGeom prst="roundRect">
          <a:avLst/>
        </a:prstGeom>
        <a:solidFill>
          <a:schemeClr val="accent4">
            <a:hueOff val="-3650173"/>
            <a:satOff val="12174"/>
            <a:lumOff val="1921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baseline="0" dirty="0" smtClean="0"/>
            <a:t>DELITO DE OFENSA DE LOS SENTIMIENTOS RELIGIOSOS</a:t>
          </a:r>
          <a:endParaRPr lang="es-ES" sz="2500" kern="1200" dirty="0"/>
        </a:p>
      </dsp:txBody>
      <dsp:txXfrm>
        <a:off x="47039" y="2388317"/>
        <a:ext cx="8440322" cy="8695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5AC2F-91C6-42B9-86C5-D79A447EBE93}">
      <dsp:nvSpPr>
        <dsp:cNvPr id="0" name=""/>
        <dsp:cNvSpPr/>
      </dsp:nvSpPr>
      <dsp:spPr>
        <a:xfrm rot="5400000">
          <a:off x="5098094" y="-1849341"/>
          <a:ext cx="1410595" cy="5462016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i="1" kern="1200" dirty="0" smtClean="0"/>
            <a:t>INSULTO INDUDABLE Y GRAVE</a:t>
          </a:r>
          <a:endParaRPr lang="es-ES" sz="2200" i="1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i="1" kern="1200" baseline="0" dirty="0" smtClean="0"/>
            <a:t>CONTENIDO AMENAZANTE</a:t>
          </a:r>
          <a:endParaRPr lang="es-ES" sz="2200" i="1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i="1" kern="1200" dirty="0" smtClean="0"/>
            <a:t>INCITACIÓN A LA VIOLENCIA (ODIO)</a:t>
          </a:r>
          <a:endParaRPr lang="es-ES" sz="2200" i="1" kern="1200" dirty="0"/>
        </a:p>
      </dsp:txBody>
      <dsp:txXfrm rot="-5400000">
        <a:off x="3072384" y="245229"/>
        <a:ext cx="5393156" cy="1272875"/>
      </dsp:txXfrm>
    </dsp:sp>
    <dsp:sp modelId="{9B8BC741-A92A-47ED-929E-43ACCCE5A124}">
      <dsp:nvSpPr>
        <dsp:cNvPr id="0" name=""/>
        <dsp:cNvSpPr/>
      </dsp:nvSpPr>
      <dsp:spPr>
        <a:xfrm>
          <a:off x="8302" y="2071"/>
          <a:ext cx="3072384" cy="176324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baseline="0" dirty="0" smtClean="0"/>
            <a:t>LIMITADA</a:t>
          </a:r>
          <a:endParaRPr lang="es-ES" sz="2800" kern="1200" dirty="0"/>
        </a:p>
      </dsp:txBody>
      <dsp:txXfrm>
        <a:off x="94376" y="88145"/>
        <a:ext cx="2900236" cy="1591095"/>
      </dsp:txXfrm>
    </dsp:sp>
    <dsp:sp modelId="{2416F487-66F4-4249-80DE-C419BE0C72E4}">
      <dsp:nvSpPr>
        <dsp:cNvPr id="0" name=""/>
        <dsp:cNvSpPr/>
      </dsp:nvSpPr>
      <dsp:spPr>
        <a:xfrm rot="5400000">
          <a:off x="4986825" y="-108695"/>
          <a:ext cx="1410595" cy="5683534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i="1" kern="1200" baseline="0" smtClean="0"/>
            <a:t>DERECHOS DE LA PERSONALIDAD</a:t>
          </a:r>
          <a:endParaRPr lang="es-ES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i="1" kern="1200" baseline="0" dirty="0" smtClean="0"/>
            <a:t>DIGNIDAD COLECTIVOS VULNERABLES </a:t>
          </a:r>
          <a:endParaRPr lang="es-ES" sz="2200" kern="1200" dirty="0"/>
        </a:p>
      </dsp:txBody>
      <dsp:txXfrm rot="-5400000">
        <a:off x="2850356" y="2096634"/>
        <a:ext cx="5614674" cy="1272875"/>
      </dsp:txXfrm>
    </dsp:sp>
    <dsp:sp modelId="{7D4E1336-8BB7-449D-ACE3-C265FF1A584E}">
      <dsp:nvSpPr>
        <dsp:cNvPr id="0" name=""/>
        <dsp:cNvSpPr/>
      </dsp:nvSpPr>
      <dsp:spPr>
        <a:xfrm>
          <a:off x="0" y="1851450"/>
          <a:ext cx="2850356" cy="176324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baseline="0" dirty="0" smtClean="0"/>
            <a:t>PONDERABLE</a:t>
          </a:r>
          <a:endParaRPr lang="es-ES" sz="2800" kern="1200" dirty="0"/>
        </a:p>
      </dsp:txBody>
      <dsp:txXfrm>
        <a:off x="86074" y="1937524"/>
        <a:ext cx="2678208" cy="15910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7628C3-67A5-49AB-94F6-24A632529828}">
      <dsp:nvSpPr>
        <dsp:cNvPr id="0" name=""/>
        <dsp:cNvSpPr/>
      </dsp:nvSpPr>
      <dsp:spPr>
        <a:xfrm>
          <a:off x="0" y="181274"/>
          <a:ext cx="9601200" cy="4317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baseline="0" dirty="0" smtClean="0">
              <a:ln>
                <a:solidFill>
                  <a:srgbClr val="FF0000"/>
                </a:solidFill>
              </a:ln>
            </a:rPr>
            <a:t>STC 192/2020 </a:t>
          </a:r>
          <a:r>
            <a:rPr lang="es-ES" sz="1800" kern="1200" baseline="0" dirty="0" smtClean="0"/>
            <a:t>(Jaume </a:t>
          </a:r>
          <a:r>
            <a:rPr lang="es-ES" sz="1800" kern="1200" baseline="0" dirty="0" err="1" smtClean="0"/>
            <a:t>Roura</a:t>
          </a:r>
          <a:r>
            <a:rPr lang="es-ES" sz="1800" kern="1200" baseline="0" dirty="0" smtClean="0"/>
            <a:t> </a:t>
          </a:r>
          <a:r>
            <a:rPr lang="es-ES" sz="1800" kern="1200" baseline="0" dirty="0" err="1" smtClean="0"/>
            <a:t>Capellera</a:t>
          </a:r>
          <a:r>
            <a:rPr lang="es-ES" sz="1800" kern="1200" baseline="0" dirty="0" smtClean="0"/>
            <a:t>/Iglesia con fieles/Panfletos Ley aborto</a:t>
          </a:r>
          <a:endParaRPr lang="es-ES" sz="1800" kern="1200" dirty="0"/>
        </a:p>
      </dsp:txBody>
      <dsp:txXfrm>
        <a:off x="21075" y="202349"/>
        <a:ext cx="9559050" cy="389580"/>
      </dsp:txXfrm>
    </dsp:sp>
    <dsp:sp modelId="{12D24515-BD8F-44C8-9D85-9B57ACE27581}">
      <dsp:nvSpPr>
        <dsp:cNvPr id="0" name=""/>
        <dsp:cNvSpPr/>
      </dsp:nvSpPr>
      <dsp:spPr>
        <a:xfrm>
          <a:off x="0" y="664844"/>
          <a:ext cx="9601200" cy="4317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baseline="0" smtClean="0"/>
            <a:t>Sobre STS condenatoria (por 523 CP)</a:t>
          </a:r>
          <a:endParaRPr lang="es-ES" sz="1800" kern="1200"/>
        </a:p>
      </dsp:txBody>
      <dsp:txXfrm>
        <a:off x="21075" y="685919"/>
        <a:ext cx="9559050" cy="389580"/>
      </dsp:txXfrm>
    </dsp:sp>
    <dsp:sp modelId="{6F67AF80-D6AA-4B99-8D25-09D52AED4FA1}">
      <dsp:nvSpPr>
        <dsp:cNvPr id="0" name=""/>
        <dsp:cNvSpPr/>
      </dsp:nvSpPr>
      <dsp:spPr>
        <a:xfrm>
          <a:off x="0" y="1148415"/>
          <a:ext cx="9601200" cy="4317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baseline="0" dirty="0" smtClean="0"/>
            <a:t>Ministerio Fiscal interesa estimación </a:t>
          </a:r>
          <a:r>
            <a:rPr lang="es-ES" sz="1800" kern="1200" baseline="0" dirty="0" smtClean="0"/>
            <a:t>RAC por </a:t>
          </a:r>
          <a:r>
            <a:rPr lang="es-ES" sz="1800" kern="1200" baseline="0" dirty="0" smtClean="0"/>
            <a:t>no encajar las conductas en el tipo</a:t>
          </a:r>
          <a:endParaRPr lang="es-ES" sz="1800" kern="1200" dirty="0"/>
        </a:p>
      </dsp:txBody>
      <dsp:txXfrm>
        <a:off x="21075" y="1169490"/>
        <a:ext cx="9559050" cy="389580"/>
      </dsp:txXfrm>
    </dsp:sp>
    <dsp:sp modelId="{2242B26E-B76B-45A3-972C-72691522B5E4}">
      <dsp:nvSpPr>
        <dsp:cNvPr id="0" name=""/>
        <dsp:cNvSpPr/>
      </dsp:nvSpPr>
      <dsp:spPr>
        <a:xfrm>
          <a:off x="0" y="1631984"/>
          <a:ext cx="9601200" cy="4317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baseline="0" dirty="0" smtClean="0">
              <a:ln>
                <a:solidFill>
                  <a:srgbClr val="FF0000"/>
                </a:solidFill>
              </a:ln>
            </a:rPr>
            <a:t>TC DESESTIMA RECURSO por no tratarse de un acto </a:t>
          </a:r>
          <a:r>
            <a:rPr lang="es-ES" sz="1800" u="sng" kern="1200" baseline="0" dirty="0" smtClean="0">
              <a:ln>
                <a:solidFill>
                  <a:srgbClr val="FF0000"/>
                </a:solidFill>
              </a:ln>
            </a:rPr>
            <a:t>en Iglesia</a:t>
          </a:r>
          <a:r>
            <a:rPr lang="es-ES" sz="1800" kern="1200" baseline="0" dirty="0" smtClean="0">
              <a:ln>
                <a:solidFill>
                  <a:srgbClr val="FF0000"/>
                </a:solidFill>
              </a:ln>
            </a:rPr>
            <a:t>, sino </a:t>
          </a:r>
          <a:r>
            <a:rPr lang="es-ES" sz="1800" u="sng" kern="1200" baseline="0" dirty="0" smtClean="0">
              <a:ln>
                <a:solidFill>
                  <a:srgbClr val="FF0000"/>
                </a:solidFill>
              </a:ln>
            </a:rPr>
            <a:t>durante el culto</a:t>
          </a:r>
          <a:endParaRPr lang="es-ES" sz="1800" u="sng" kern="1200" dirty="0">
            <a:ln>
              <a:solidFill>
                <a:srgbClr val="FF0000"/>
              </a:solidFill>
            </a:ln>
          </a:endParaRPr>
        </a:p>
      </dsp:txBody>
      <dsp:txXfrm>
        <a:off x="21075" y="1653059"/>
        <a:ext cx="9559050" cy="389580"/>
      </dsp:txXfrm>
    </dsp:sp>
    <dsp:sp modelId="{B96220EE-BD86-4070-9582-9829B230DFB3}">
      <dsp:nvSpPr>
        <dsp:cNvPr id="0" name=""/>
        <dsp:cNvSpPr/>
      </dsp:nvSpPr>
      <dsp:spPr>
        <a:xfrm>
          <a:off x="0" y="2115554"/>
          <a:ext cx="9601200" cy="4317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baseline="0" smtClean="0"/>
            <a:t>Hay JTEDH que avala su tesis (no hay libertad de foro/respeto reglas de conducta)</a:t>
          </a:r>
          <a:endParaRPr lang="es-ES" sz="1800" kern="1200"/>
        </a:p>
      </dsp:txBody>
      <dsp:txXfrm>
        <a:off x="21075" y="2136629"/>
        <a:ext cx="9559050" cy="389580"/>
      </dsp:txXfrm>
    </dsp:sp>
    <dsp:sp modelId="{A7257278-05E5-4938-8C6E-E214D0C19A4D}">
      <dsp:nvSpPr>
        <dsp:cNvPr id="0" name=""/>
        <dsp:cNvSpPr/>
      </dsp:nvSpPr>
      <dsp:spPr>
        <a:xfrm>
          <a:off x="0" y="2599124"/>
          <a:ext cx="9601200" cy="4317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baseline="0" dirty="0" smtClean="0"/>
            <a:t>PONDERACIÓN DE DERECHOS (procede en este caso)</a:t>
          </a:r>
          <a:endParaRPr lang="es-ES" sz="1800" kern="1200" dirty="0"/>
        </a:p>
      </dsp:txBody>
      <dsp:txXfrm>
        <a:off x="21075" y="2620199"/>
        <a:ext cx="9559050" cy="389580"/>
      </dsp:txXfrm>
    </dsp:sp>
    <dsp:sp modelId="{E955C930-CE9D-4B1F-A5CD-A2F560EB830C}">
      <dsp:nvSpPr>
        <dsp:cNvPr id="0" name=""/>
        <dsp:cNvSpPr/>
      </dsp:nvSpPr>
      <dsp:spPr>
        <a:xfrm>
          <a:off x="0" y="3082695"/>
          <a:ext cx="9601200" cy="4317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Cumple principio de legalidad penal (</a:t>
          </a:r>
          <a:r>
            <a:rPr lang="es-ES" sz="1800" i="1" kern="1200" dirty="0" smtClean="0"/>
            <a:t>“interrumpir” y “perturbar”)</a:t>
          </a:r>
          <a:endParaRPr lang="es-ES" sz="1800" kern="1200" dirty="0"/>
        </a:p>
      </dsp:txBody>
      <dsp:txXfrm>
        <a:off x="21075" y="3103770"/>
        <a:ext cx="9559050" cy="3895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87CE73-8525-4396-B2F8-4DE1E4769C09}">
      <dsp:nvSpPr>
        <dsp:cNvPr id="0" name=""/>
        <dsp:cNvSpPr/>
      </dsp:nvSpPr>
      <dsp:spPr>
        <a:xfrm rot="5400000">
          <a:off x="7181389" y="-1269684"/>
          <a:ext cx="931924" cy="37078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/>
            <a:t>SIRVE PARA ENALTECIMIENTO TERRORISMO</a:t>
          </a:r>
          <a:endParaRPr lang="es-ES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/>
            <a:t>NO SIRVE </a:t>
          </a:r>
          <a:r>
            <a:rPr lang="es-ES" sz="1300" kern="1200" dirty="0" smtClean="0"/>
            <a:t>PARA </a:t>
          </a:r>
          <a:r>
            <a:rPr lang="es-ES" sz="1300" kern="1200" dirty="0" smtClean="0"/>
            <a:t>UNA APAREJADA “HUMILLACIÓN A LAS VÍCTIMAS”</a:t>
          </a:r>
          <a:endParaRPr lang="es-ES" sz="1300" kern="1200" dirty="0"/>
        </a:p>
      </dsp:txBody>
      <dsp:txXfrm rot="-5400000">
        <a:off x="5793450" y="163748"/>
        <a:ext cx="3662311" cy="840938"/>
      </dsp:txXfrm>
    </dsp:sp>
    <dsp:sp modelId="{BD6A4474-DE52-47C4-A42B-3BC43465AF44}">
      <dsp:nvSpPr>
        <dsp:cNvPr id="0" name=""/>
        <dsp:cNvSpPr/>
      </dsp:nvSpPr>
      <dsp:spPr>
        <a:xfrm>
          <a:off x="0" y="35465"/>
          <a:ext cx="5793449" cy="1164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baseline="0" dirty="0" smtClean="0"/>
            <a:t>El “peligro real e inminente” (“</a:t>
          </a:r>
          <a:r>
            <a:rPr lang="es-ES" sz="2200" i="1" kern="1200" baseline="0" dirty="0" err="1" smtClean="0"/>
            <a:t>clear</a:t>
          </a:r>
          <a:r>
            <a:rPr lang="es-ES" sz="2200" i="1" kern="1200" baseline="0" dirty="0" smtClean="0"/>
            <a:t> and </a:t>
          </a:r>
          <a:r>
            <a:rPr lang="es-ES" sz="2200" i="1" kern="1200" baseline="0" dirty="0" err="1" smtClean="0"/>
            <a:t>present</a:t>
          </a:r>
          <a:r>
            <a:rPr lang="es-ES" sz="2200" i="1" kern="1200" baseline="0" dirty="0" smtClean="0"/>
            <a:t> </a:t>
          </a:r>
          <a:r>
            <a:rPr lang="es-ES" sz="2200" i="1" kern="1200" baseline="0" dirty="0" err="1" smtClean="0"/>
            <a:t>danger</a:t>
          </a:r>
          <a:r>
            <a:rPr lang="es-ES" sz="2200" kern="1200" baseline="0" dirty="0" smtClean="0"/>
            <a:t>”)</a:t>
          </a:r>
          <a:endParaRPr lang="es-ES" sz="2200" kern="1200" dirty="0"/>
        </a:p>
      </dsp:txBody>
      <dsp:txXfrm>
        <a:off x="56866" y="92331"/>
        <a:ext cx="5679717" cy="1051173"/>
      </dsp:txXfrm>
    </dsp:sp>
    <dsp:sp modelId="{1103D815-2916-43AA-A649-D532726BF747}">
      <dsp:nvSpPr>
        <dsp:cNvPr id="0" name=""/>
        <dsp:cNvSpPr/>
      </dsp:nvSpPr>
      <dsp:spPr>
        <a:xfrm rot="5400000">
          <a:off x="5998927" y="-1234932"/>
          <a:ext cx="931924" cy="608460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i="1" kern="1200" baseline="0" smtClean="0"/>
            <a:t>Previsión legal</a:t>
          </a:r>
          <a:endParaRPr lang="es-ES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i="1" kern="1200" baseline="0" smtClean="0"/>
            <a:t>Finalidad legítima (seguridad nacional, integridad territorial lo son..)</a:t>
          </a:r>
          <a:endParaRPr lang="es-ES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i="1" kern="1200" baseline="0" smtClean="0"/>
            <a:t>Necesidad en una sociedad democrática</a:t>
          </a:r>
          <a:endParaRPr lang="es-ES" sz="1300" kern="1200"/>
        </a:p>
      </dsp:txBody>
      <dsp:txXfrm rot="-5400000">
        <a:off x="3422589" y="1386899"/>
        <a:ext cx="6039109" cy="840938"/>
      </dsp:txXfrm>
    </dsp:sp>
    <dsp:sp modelId="{26567FB2-D08D-4140-BE05-80D97AC593D6}">
      <dsp:nvSpPr>
        <dsp:cNvPr id="0" name=""/>
        <dsp:cNvSpPr/>
      </dsp:nvSpPr>
      <dsp:spPr>
        <a:xfrm>
          <a:off x="0" y="1224916"/>
          <a:ext cx="3422588" cy="1164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baseline="0" smtClean="0"/>
            <a:t>El triple test TEDH para limitar la libertad de expresión</a:t>
          </a:r>
          <a:endParaRPr lang="es-ES" sz="2200" kern="1200"/>
        </a:p>
      </dsp:txBody>
      <dsp:txXfrm>
        <a:off x="56866" y="1281782"/>
        <a:ext cx="3308856" cy="1051173"/>
      </dsp:txXfrm>
    </dsp:sp>
    <dsp:sp modelId="{D13C6427-65DE-4789-9BA1-28ED8D95F790}">
      <dsp:nvSpPr>
        <dsp:cNvPr id="0" name=""/>
        <dsp:cNvSpPr/>
      </dsp:nvSpPr>
      <dsp:spPr>
        <a:xfrm>
          <a:off x="0" y="2448067"/>
          <a:ext cx="9497914" cy="1164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baseline="0" dirty="0" smtClean="0"/>
            <a:t>PROPUESTA </a:t>
          </a:r>
          <a:r>
            <a:rPr lang="es-ES" sz="2200" kern="1200" baseline="0" dirty="0" smtClean="0"/>
            <a:t>DE SOLUCIÓN</a:t>
          </a:r>
          <a:r>
            <a:rPr lang="es-ES" sz="2200" kern="1200" baseline="0" dirty="0" smtClean="0"/>
            <a:t>: </a:t>
          </a:r>
          <a:r>
            <a:rPr lang="es-ES" sz="2000" kern="1200" baseline="0" dirty="0" smtClean="0"/>
            <a:t>rediseñar delito como de peligro concreto*</a:t>
          </a:r>
          <a:endParaRPr lang="es-ES" sz="2000" kern="1200" dirty="0"/>
        </a:p>
      </dsp:txBody>
      <dsp:txXfrm>
        <a:off x="56866" y="2504933"/>
        <a:ext cx="9384182" cy="105117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F99CA-A1DF-4001-9B39-D2C9FED1DBAE}">
      <dsp:nvSpPr>
        <dsp:cNvPr id="0" name=""/>
        <dsp:cNvSpPr/>
      </dsp:nvSpPr>
      <dsp:spPr>
        <a:xfrm>
          <a:off x="0" y="365910"/>
          <a:ext cx="10673542" cy="43173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baseline="0" smtClean="0"/>
            <a:t>Sin democracia militante</a:t>
          </a:r>
          <a:endParaRPr lang="es-ES" sz="1800" kern="1200"/>
        </a:p>
      </dsp:txBody>
      <dsp:txXfrm>
        <a:off x="21075" y="386985"/>
        <a:ext cx="10631392" cy="389580"/>
      </dsp:txXfrm>
    </dsp:sp>
    <dsp:sp modelId="{F9203562-35D7-4FD9-BFDE-C66A7AFF2A2A}">
      <dsp:nvSpPr>
        <dsp:cNvPr id="0" name=""/>
        <dsp:cNvSpPr/>
      </dsp:nvSpPr>
      <dsp:spPr>
        <a:xfrm>
          <a:off x="0" y="849480"/>
          <a:ext cx="10673542" cy="431730"/>
        </a:xfrm>
        <a:prstGeom prst="roundRect">
          <a:avLst/>
        </a:prstGeom>
        <a:solidFill>
          <a:schemeClr val="accent3">
            <a:shade val="80000"/>
            <a:hueOff val="-82313"/>
            <a:satOff val="-10869"/>
            <a:lumOff val="734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baseline="0" dirty="0" smtClean="0"/>
            <a:t>Los símbolos amparan también a quien no los quiere</a:t>
          </a:r>
          <a:endParaRPr lang="es-ES" sz="1800" kern="1200" dirty="0"/>
        </a:p>
      </dsp:txBody>
      <dsp:txXfrm>
        <a:off x="21075" y="870555"/>
        <a:ext cx="10631392" cy="389580"/>
      </dsp:txXfrm>
    </dsp:sp>
    <dsp:sp modelId="{F95257EA-4805-4D16-8D68-09FE208E6579}">
      <dsp:nvSpPr>
        <dsp:cNvPr id="0" name=""/>
        <dsp:cNvSpPr/>
      </dsp:nvSpPr>
      <dsp:spPr>
        <a:xfrm>
          <a:off x="0" y="1333050"/>
          <a:ext cx="10673542" cy="431730"/>
        </a:xfrm>
        <a:prstGeom prst="roundRect">
          <a:avLst/>
        </a:prstGeom>
        <a:solidFill>
          <a:schemeClr val="accent3">
            <a:shade val="80000"/>
            <a:hueOff val="-164625"/>
            <a:satOff val="-21737"/>
            <a:lumOff val="1469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baseline="0" smtClean="0"/>
            <a:t>En el caso de los símbolos, con mayor razón que a sus titulares, cabe expresión ofensiva</a:t>
          </a:r>
          <a:endParaRPr lang="es-ES" sz="1800" kern="1200"/>
        </a:p>
      </dsp:txBody>
      <dsp:txXfrm>
        <a:off x="21075" y="1354125"/>
        <a:ext cx="10631392" cy="389580"/>
      </dsp:txXfrm>
    </dsp:sp>
    <dsp:sp modelId="{25A40204-966D-46CB-A5B4-92CA326937EE}">
      <dsp:nvSpPr>
        <dsp:cNvPr id="0" name=""/>
        <dsp:cNvSpPr/>
      </dsp:nvSpPr>
      <dsp:spPr>
        <a:xfrm>
          <a:off x="0" y="1816620"/>
          <a:ext cx="10673542" cy="431730"/>
        </a:xfrm>
        <a:prstGeom prst="roundRect">
          <a:avLst/>
        </a:prstGeom>
        <a:solidFill>
          <a:schemeClr val="accent3">
            <a:shade val="80000"/>
            <a:hueOff val="-246938"/>
            <a:satOff val="-32606"/>
            <a:lumOff val="2203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baseline="0" dirty="0" smtClean="0"/>
            <a:t>En nuestro contexto, en general </a:t>
          </a:r>
          <a:r>
            <a:rPr lang="es-ES" sz="1800" kern="1200" baseline="0" dirty="0" smtClean="0"/>
            <a:t>aplica en la órbita </a:t>
          </a:r>
          <a:r>
            <a:rPr lang="es-ES" sz="1800" kern="1200" baseline="0" dirty="0" smtClean="0"/>
            <a:t>independentista</a:t>
          </a:r>
          <a:endParaRPr lang="es-ES" sz="1800" kern="1200" dirty="0"/>
        </a:p>
      </dsp:txBody>
      <dsp:txXfrm>
        <a:off x="21075" y="1837695"/>
        <a:ext cx="10631392" cy="389580"/>
      </dsp:txXfrm>
    </dsp:sp>
    <dsp:sp modelId="{91078763-CA49-4F12-9D26-CCC082D97141}">
      <dsp:nvSpPr>
        <dsp:cNvPr id="0" name=""/>
        <dsp:cNvSpPr/>
      </dsp:nvSpPr>
      <dsp:spPr>
        <a:xfrm>
          <a:off x="0" y="2300190"/>
          <a:ext cx="10673542" cy="431730"/>
        </a:xfrm>
        <a:prstGeom prst="roundRect">
          <a:avLst/>
        </a:prstGeom>
        <a:solidFill>
          <a:schemeClr val="accent3">
            <a:shade val="80000"/>
            <a:hueOff val="-329250"/>
            <a:satOff val="-43474"/>
            <a:lumOff val="2938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baseline="0" smtClean="0"/>
            <a:t>Asúa en STC 177/2015: debe rediseñarse el estándar de peligro </a:t>
          </a:r>
          <a:endParaRPr lang="es-ES" sz="1800" kern="1200"/>
        </a:p>
      </dsp:txBody>
      <dsp:txXfrm>
        <a:off x="21075" y="2321265"/>
        <a:ext cx="10631392" cy="389580"/>
      </dsp:txXfrm>
    </dsp:sp>
    <dsp:sp modelId="{A1FAA596-9CE2-4701-9E05-22961BE31304}">
      <dsp:nvSpPr>
        <dsp:cNvPr id="0" name=""/>
        <dsp:cNvSpPr/>
      </dsp:nvSpPr>
      <dsp:spPr>
        <a:xfrm>
          <a:off x="0" y="2783759"/>
          <a:ext cx="10673542" cy="431730"/>
        </a:xfrm>
        <a:prstGeom prst="roundRect">
          <a:avLst/>
        </a:prstGeom>
        <a:solidFill>
          <a:schemeClr val="accent3">
            <a:shade val="80000"/>
            <a:hueOff val="-411563"/>
            <a:satOff val="-54343"/>
            <a:lumOff val="3673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baseline="0" smtClean="0"/>
            <a:t>¿ES SOLUCIÓN ELIMINAR/MINIMIZAR SU PROTECCIÓN? Modelo USA: TS c/ Flag Protection Act</a:t>
          </a:r>
          <a:endParaRPr lang="es-ES" sz="1800" kern="1200"/>
        </a:p>
      </dsp:txBody>
      <dsp:txXfrm>
        <a:off x="21075" y="2804834"/>
        <a:ext cx="10631392" cy="3895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E5D4D0-A92F-42D2-A401-DF176033B6AA}">
      <dsp:nvSpPr>
        <dsp:cNvPr id="0" name=""/>
        <dsp:cNvSpPr/>
      </dsp:nvSpPr>
      <dsp:spPr>
        <a:xfrm>
          <a:off x="0" y="0"/>
          <a:ext cx="8534400" cy="3830627"/>
        </a:xfrm>
        <a:prstGeom prst="roundRect">
          <a:avLst>
            <a:gd name="adj" fmla="val 8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2972992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baseline="0" dirty="0" smtClean="0"/>
            <a:t>Cabe en los delitos de odio? Antisemitismo sí? Anticristianismo, no</a:t>
          </a:r>
          <a:r>
            <a:rPr lang="es-ES" sz="1500" kern="1200" baseline="0" dirty="0" smtClean="0"/>
            <a:t>? </a:t>
          </a:r>
        </a:p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baseline="0" dirty="0" smtClean="0"/>
            <a:t>Reforma restrictiva (LO 4/2015 con aval del TC) vs. Reforma expansiva CP (LO 1/2015)</a:t>
          </a:r>
          <a:endParaRPr lang="es-ES" sz="1500" kern="1200" dirty="0"/>
        </a:p>
      </dsp:txBody>
      <dsp:txXfrm>
        <a:off x="95366" y="95366"/>
        <a:ext cx="8343668" cy="3639895"/>
      </dsp:txXfrm>
    </dsp:sp>
    <dsp:sp modelId="{0235B285-5976-43BD-9FA4-6EAA6F67C84B}">
      <dsp:nvSpPr>
        <dsp:cNvPr id="0" name=""/>
        <dsp:cNvSpPr/>
      </dsp:nvSpPr>
      <dsp:spPr>
        <a:xfrm>
          <a:off x="213360" y="957656"/>
          <a:ext cx="8107680" cy="2681438"/>
        </a:xfrm>
        <a:prstGeom prst="roundRect">
          <a:avLst>
            <a:gd name="adj" fmla="val 10500"/>
          </a:avLst>
        </a:prstGeom>
        <a:solidFill>
          <a:schemeClr val="accent2">
            <a:hueOff val="-4377215"/>
            <a:satOff val="-3950"/>
            <a:lumOff val="-88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1702714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baseline="0" smtClean="0"/>
            <a:t>Requiere diferenciar acto de culto o espacio religioso?</a:t>
          </a:r>
          <a:endParaRPr lang="es-ES" sz="1500" kern="1200" baseline="0" dirty="0" smtClean="0"/>
        </a:p>
      </dsp:txBody>
      <dsp:txXfrm>
        <a:off x="295823" y="1040119"/>
        <a:ext cx="7942754" cy="2516512"/>
      </dsp:txXfrm>
    </dsp:sp>
    <dsp:sp modelId="{42DD9AD5-2627-4016-BDFB-816FC60F1DBE}">
      <dsp:nvSpPr>
        <dsp:cNvPr id="0" name=""/>
        <dsp:cNvSpPr/>
      </dsp:nvSpPr>
      <dsp:spPr>
        <a:xfrm>
          <a:off x="426720" y="1915313"/>
          <a:ext cx="7680960" cy="1532250"/>
        </a:xfrm>
        <a:prstGeom prst="roundRect">
          <a:avLst>
            <a:gd name="adj" fmla="val 10500"/>
          </a:avLst>
        </a:prstGeom>
        <a:solidFill>
          <a:schemeClr val="accent2">
            <a:hueOff val="-8754431"/>
            <a:satOff val="-7900"/>
            <a:lumOff val="-176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86487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baseline="0" dirty="0" smtClean="0"/>
            <a:t>Elementos que en el tipo penal (523 CP) describen la conducta.</a:t>
          </a:r>
          <a:endParaRPr lang="es-ES" sz="1500" kern="1200" dirty="0"/>
        </a:p>
      </dsp:txBody>
      <dsp:txXfrm>
        <a:off x="473842" y="1962435"/>
        <a:ext cx="7586716" cy="1438006"/>
      </dsp:txXfrm>
    </dsp:sp>
    <dsp:sp modelId="{B2F18E65-BC28-49EE-B757-2569B16BA620}">
      <dsp:nvSpPr>
        <dsp:cNvPr id="0" name=""/>
        <dsp:cNvSpPr/>
      </dsp:nvSpPr>
      <dsp:spPr>
        <a:xfrm>
          <a:off x="618744" y="2604826"/>
          <a:ext cx="2401425" cy="68951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i="1" kern="1200" baseline="0" smtClean="0"/>
            <a:t>Impedir, interrumpir perturbar</a:t>
          </a:r>
          <a:endParaRPr lang="es-ES" sz="1300" kern="1200"/>
        </a:p>
      </dsp:txBody>
      <dsp:txXfrm>
        <a:off x="639949" y="2626031"/>
        <a:ext cx="2359015" cy="647102"/>
      </dsp:txXfrm>
    </dsp:sp>
    <dsp:sp modelId="{B20FE2F9-341E-488A-99F3-EE5FB63960DE}">
      <dsp:nvSpPr>
        <dsp:cNvPr id="0" name=""/>
        <dsp:cNvSpPr/>
      </dsp:nvSpPr>
      <dsp:spPr>
        <a:xfrm>
          <a:off x="3062299" y="2604826"/>
          <a:ext cx="2401425" cy="68951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-4377215"/>
              <a:satOff val="-3950"/>
              <a:lumOff val="-8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i="1" kern="1200" baseline="0" smtClean="0"/>
            <a:t>Actos, funciones, ceremonias o manifestaciones</a:t>
          </a:r>
          <a:endParaRPr lang="es-ES" sz="1300" kern="1200"/>
        </a:p>
      </dsp:txBody>
      <dsp:txXfrm>
        <a:off x="3083504" y="2626031"/>
        <a:ext cx="2359015" cy="647102"/>
      </dsp:txXfrm>
    </dsp:sp>
    <dsp:sp modelId="{4BFF2918-8243-4076-9019-85F8CA58667A}">
      <dsp:nvSpPr>
        <dsp:cNvPr id="0" name=""/>
        <dsp:cNvSpPr/>
      </dsp:nvSpPr>
      <dsp:spPr>
        <a:xfrm>
          <a:off x="5505854" y="2604826"/>
          <a:ext cx="2401425" cy="68951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-8754431"/>
              <a:satOff val="-7900"/>
              <a:lumOff val="-17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i="1" kern="1200" baseline="0" smtClean="0"/>
            <a:t>Con violencia, amenaza, tumulto o vía de hecho</a:t>
          </a:r>
          <a:endParaRPr lang="es-ES" sz="1300" kern="1200"/>
        </a:p>
      </dsp:txBody>
      <dsp:txXfrm>
        <a:off x="5527059" y="2626031"/>
        <a:ext cx="2359015" cy="64710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5F2A6F-1E2B-487F-8C22-16A2C1952DBF}">
      <dsp:nvSpPr>
        <dsp:cNvPr id="0" name=""/>
        <dsp:cNvSpPr/>
      </dsp:nvSpPr>
      <dsp:spPr>
        <a:xfrm>
          <a:off x="6652" y="262466"/>
          <a:ext cx="1591000" cy="7955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err="1" smtClean="0"/>
            <a:t>Subjecte</a:t>
          </a:r>
          <a:r>
            <a:rPr lang="es-ES" sz="1900" kern="1200" dirty="0" smtClean="0"/>
            <a:t> </a:t>
          </a:r>
          <a:r>
            <a:rPr lang="es-ES" sz="1900" kern="1200" dirty="0" err="1" smtClean="0"/>
            <a:t>afectat</a:t>
          </a:r>
          <a:r>
            <a:rPr lang="es-ES" sz="1900" kern="1200" dirty="0" smtClean="0"/>
            <a:t>?</a:t>
          </a:r>
          <a:endParaRPr lang="es-ES" sz="1900" kern="1200" dirty="0"/>
        </a:p>
      </dsp:txBody>
      <dsp:txXfrm>
        <a:off x="29951" y="285765"/>
        <a:ext cx="1544402" cy="748902"/>
      </dsp:txXfrm>
    </dsp:sp>
    <dsp:sp modelId="{0D366F54-84DC-4708-8659-9C9D7D3A0B4B}">
      <dsp:nvSpPr>
        <dsp:cNvPr id="0" name=""/>
        <dsp:cNvSpPr/>
      </dsp:nvSpPr>
      <dsp:spPr>
        <a:xfrm>
          <a:off x="165752" y="1057966"/>
          <a:ext cx="159100" cy="5966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6625"/>
              </a:lnTo>
              <a:lnTo>
                <a:pt x="159100" y="59662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198709-3188-4600-A2F1-14D747084AFC}">
      <dsp:nvSpPr>
        <dsp:cNvPr id="0" name=""/>
        <dsp:cNvSpPr/>
      </dsp:nvSpPr>
      <dsp:spPr>
        <a:xfrm>
          <a:off x="324852" y="1256841"/>
          <a:ext cx="1272800" cy="795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Reina</a:t>
          </a:r>
          <a:r>
            <a:rPr lang="es-ES" sz="2600" kern="1200" dirty="0" smtClean="0"/>
            <a:t>?</a:t>
          </a:r>
          <a:endParaRPr lang="es-ES" sz="2600" kern="1200" dirty="0"/>
        </a:p>
      </dsp:txBody>
      <dsp:txXfrm>
        <a:off x="348151" y="1280140"/>
        <a:ext cx="1226202" cy="748902"/>
      </dsp:txXfrm>
    </dsp:sp>
    <dsp:sp modelId="{D6BC6501-86B7-4320-BB3B-9D7D602BC37B}">
      <dsp:nvSpPr>
        <dsp:cNvPr id="0" name=""/>
        <dsp:cNvSpPr/>
      </dsp:nvSpPr>
      <dsp:spPr>
        <a:xfrm>
          <a:off x="165752" y="1057966"/>
          <a:ext cx="159100" cy="15910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1000"/>
              </a:lnTo>
              <a:lnTo>
                <a:pt x="159100" y="159100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74EBB9-C23D-46DF-8F36-D28B0E055387}">
      <dsp:nvSpPr>
        <dsp:cNvPr id="0" name=""/>
        <dsp:cNvSpPr/>
      </dsp:nvSpPr>
      <dsp:spPr>
        <a:xfrm>
          <a:off x="324852" y="2251216"/>
          <a:ext cx="1272800" cy="795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 smtClean="0"/>
            <a:t>Dona</a:t>
          </a:r>
          <a:r>
            <a:rPr lang="es-ES" sz="2600" kern="1200" dirty="0" smtClean="0"/>
            <a:t>?</a:t>
          </a:r>
          <a:endParaRPr lang="es-ES" sz="2600" kern="1200" dirty="0"/>
        </a:p>
      </dsp:txBody>
      <dsp:txXfrm>
        <a:off x="348151" y="2274515"/>
        <a:ext cx="1226202" cy="748902"/>
      </dsp:txXfrm>
    </dsp:sp>
    <dsp:sp modelId="{D241A2B1-7C7C-4894-8B67-62B59B01A0E1}">
      <dsp:nvSpPr>
        <dsp:cNvPr id="0" name=""/>
        <dsp:cNvSpPr/>
      </dsp:nvSpPr>
      <dsp:spPr>
        <a:xfrm>
          <a:off x="1995402" y="262466"/>
          <a:ext cx="2493367" cy="30903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MMCC </a:t>
          </a:r>
          <a:r>
            <a:rPr lang="es-ES" sz="1900" kern="1200" dirty="0" err="1" smtClean="0"/>
            <a:t>públics</a:t>
          </a:r>
          <a:r>
            <a:rPr lang="es-ES" sz="1900" kern="1200" dirty="0" smtClean="0"/>
            <a:t>/ </a:t>
          </a:r>
          <a:r>
            <a:rPr lang="es-ES" sz="1900" kern="1200" dirty="0" err="1" smtClean="0"/>
            <a:t>privats</a:t>
          </a:r>
          <a:r>
            <a:rPr lang="es-ES" sz="1900" kern="1200" dirty="0" smtClean="0"/>
            <a:t> </a:t>
          </a:r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(el CAC) </a:t>
          </a:r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i </a:t>
          </a:r>
          <a:r>
            <a:rPr lang="es-ES" sz="1900" kern="1200" dirty="0" err="1" smtClean="0"/>
            <a:t>llibertat</a:t>
          </a:r>
          <a:r>
            <a:rPr lang="es-ES" sz="1900" kern="1200" dirty="0" smtClean="0"/>
            <a:t> </a:t>
          </a:r>
          <a:r>
            <a:rPr lang="es-ES" sz="1900" kern="1200" dirty="0" err="1" smtClean="0"/>
            <a:t>d’expressió</a:t>
          </a:r>
          <a:r>
            <a:rPr lang="es-ES" sz="1900" kern="1200" dirty="0" smtClean="0"/>
            <a:t>: </a:t>
          </a:r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err="1" smtClean="0"/>
            <a:t>codi</a:t>
          </a:r>
          <a:r>
            <a:rPr lang="es-ES" sz="1900" kern="1200" dirty="0" smtClean="0"/>
            <a:t> </a:t>
          </a:r>
          <a:r>
            <a:rPr lang="es-ES" sz="1900" kern="1200" dirty="0" err="1" smtClean="0"/>
            <a:t>ètic</a:t>
          </a:r>
          <a:r>
            <a:rPr lang="es-ES" sz="1900" kern="1200" dirty="0" smtClean="0"/>
            <a:t> o autocensura?</a:t>
          </a:r>
          <a:endParaRPr lang="es-ES" sz="1900" kern="1200" dirty="0"/>
        </a:p>
      </dsp:txBody>
      <dsp:txXfrm>
        <a:off x="2068430" y="335494"/>
        <a:ext cx="2347311" cy="2944278"/>
      </dsp:txXfrm>
    </dsp:sp>
    <dsp:sp modelId="{68347F63-BB4D-44BD-8C6A-B15E24BDDCAE}">
      <dsp:nvSpPr>
        <dsp:cNvPr id="0" name=""/>
        <dsp:cNvSpPr/>
      </dsp:nvSpPr>
      <dsp:spPr>
        <a:xfrm>
          <a:off x="4886520" y="262466"/>
          <a:ext cx="3248662" cy="7955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err="1" smtClean="0"/>
            <a:t>Prohibició</a:t>
          </a:r>
          <a:r>
            <a:rPr lang="es-ES" sz="1900" kern="1200" dirty="0" smtClean="0"/>
            <a:t> </a:t>
          </a:r>
          <a:r>
            <a:rPr lang="es-ES" sz="1900" kern="1200" dirty="0" smtClean="0"/>
            <a:t>censura </a:t>
          </a:r>
          <a:r>
            <a:rPr lang="es-ES" sz="1900" kern="1200" dirty="0" err="1" smtClean="0"/>
            <a:t>prèvia</a:t>
          </a:r>
          <a:r>
            <a:rPr lang="es-ES" sz="1900" kern="1200" dirty="0" smtClean="0"/>
            <a:t>!</a:t>
          </a:r>
          <a:endParaRPr lang="es-ES" sz="1900" kern="1200" dirty="0"/>
        </a:p>
      </dsp:txBody>
      <dsp:txXfrm>
        <a:off x="4909819" y="285765"/>
        <a:ext cx="3202064" cy="748902"/>
      </dsp:txXfrm>
    </dsp:sp>
    <dsp:sp modelId="{4B60D2ED-E909-464E-9B55-718E23487849}">
      <dsp:nvSpPr>
        <dsp:cNvPr id="0" name=""/>
        <dsp:cNvSpPr/>
      </dsp:nvSpPr>
      <dsp:spPr>
        <a:xfrm>
          <a:off x="8532933" y="262466"/>
          <a:ext cx="2056733" cy="7955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err="1" smtClean="0"/>
            <a:t>L’honor</a:t>
          </a:r>
          <a:r>
            <a:rPr lang="es-ES" sz="1900" kern="1200" dirty="0" smtClean="0"/>
            <a:t> </a:t>
          </a:r>
          <a:r>
            <a:rPr lang="es-ES" sz="1900" kern="1200" dirty="0" err="1" smtClean="0"/>
            <a:t>és</a:t>
          </a:r>
          <a:r>
            <a:rPr lang="es-ES" sz="1900" kern="1200" dirty="0" smtClean="0"/>
            <a:t> </a:t>
          </a:r>
          <a:r>
            <a:rPr lang="es-ES" sz="1900" kern="1200" dirty="0" smtClean="0"/>
            <a:t>un </a:t>
          </a:r>
          <a:r>
            <a:rPr lang="es-ES" sz="1900" kern="1200" dirty="0" err="1" smtClean="0"/>
            <a:t>dret</a:t>
          </a:r>
          <a:r>
            <a:rPr lang="es-ES" sz="1900" kern="1200" dirty="0" smtClean="0"/>
            <a:t> </a:t>
          </a:r>
          <a:r>
            <a:rPr lang="es-ES" sz="1900" kern="1200" dirty="0" err="1" smtClean="0"/>
            <a:t>fonamental</a:t>
          </a:r>
          <a:endParaRPr lang="es-ES" sz="1900" kern="1200" dirty="0"/>
        </a:p>
      </dsp:txBody>
      <dsp:txXfrm>
        <a:off x="8556232" y="285765"/>
        <a:ext cx="2010135" cy="748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EB974-03F7-44A6-BB81-A883F4B20161}" type="datetimeFigureOut">
              <a:rPr lang="es-ES" smtClean="0"/>
              <a:t>02/11/2021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4F1FCE-5A88-4A5B-86C6-EF598EA5C8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0780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400" dirty="0" smtClean="0"/>
              <a:t>* GERMÁN</a:t>
            </a:r>
            <a:r>
              <a:rPr lang="es-ES" sz="2400" baseline="0" dirty="0" smtClean="0"/>
              <a:t> TERUEL</a:t>
            </a:r>
            <a:endParaRPr lang="es-ES" sz="2400" dirty="0" smtClean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F1FCE-5A88-4A5B-86C6-EF598EA5C8F0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4805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LO 1/2015 DE REFORMA DEL CÓDIGO PENAL, REINTERPRETA EL 510 CP (negar el genocidio solo es delito si incita al odio o desprecia colectivos vulnerables)</a:t>
            </a:r>
          </a:p>
          <a:p>
            <a:r>
              <a:rPr lang="es-ES" dirty="0" smtClean="0"/>
              <a:t>LO 4/2015 DE SEGURIDAD CIUDADANA amplia el ámbito de actuación de las FFCCSE en espacios donde se desarrolla la libertad de expresión (manifestaciones…)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F1FCE-5A88-4A5B-86C6-EF598EA5C8F0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6161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326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71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700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7319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06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3233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867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976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02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128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79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76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243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124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82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498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71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7DE6118-2437-4B30-8E3C-4D2BE6020583}" type="datetimeFigureOut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938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62594" y="1175657"/>
            <a:ext cx="9862456" cy="3187337"/>
          </a:xfrm>
        </p:spPr>
        <p:txBody>
          <a:bodyPr>
            <a:normAutofit fontScale="90000"/>
          </a:bodyPr>
          <a:lstStyle/>
          <a:p>
            <a:pPr algn="ctr"/>
            <a:r>
              <a:rPr lang="es-ES" sz="5000" dirty="0" smtClean="0"/>
              <a:t/>
            </a:r>
            <a:br>
              <a:rPr lang="es-ES" sz="5000" dirty="0" smtClean="0"/>
            </a:br>
            <a:r>
              <a:rPr lang="es-ES" sz="5000" dirty="0"/>
              <a:t/>
            </a:r>
            <a:br>
              <a:rPr lang="es-ES" sz="5000" dirty="0"/>
            </a:br>
            <a:r>
              <a:rPr lang="es-ES" sz="5000" dirty="0" smtClean="0"/>
              <a:t/>
            </a:r>
            <a:br>
              <a:rPr lang="es-ES" sz="5000" dirty="0" smtClean="0"/>
            </a:br>
            <a:r>
              <a:rPr lang="es-ES" sz="5000" dirty="0" smtClean="0"/>
              <a:t/>
            </a:r>
            <a:br>
              <a:rPr lang="es-ES" sz="5000" dirty="0" smtClean="0"/>
            </a:br>
            <a:r>
              <a:rPr lang="es-ES" sz="5000" dirty="0" smtClean="0"/>
              <a:t/>
            </a:r>
            <a:br>
              <a:rPr lang="es-ES" sz="5000" dirty="0" smtClean="0"/>
            </a:br>
            <a:r>
              <a:rPr lang="es-ES" sz="5000" dirty="0"/>
              <a:t/>
            </a:r>
            <a:br>
              <a:rPr lang="es-ES" sz="5000" dirty="0"/>
            </a:br>
            <a:r>
              <a:rPr lang="es-ES" sz="5000" dirty="0" smtClean="0"/>
              <a:t/>
            </a:r>
            <a:br>
              <a:rPr lang="es-ES" sz="5000" dirty="0" smtClean="0"/>
            </a:br>
            <a:r>
              <a:rPr lang="es-ES" sz="5000" dirty="0"/>
              <a:t/>
            </a:r>
            <a:br>
              <a:rPr lang="es-ES" sz="5000" dirty="0"/>
            </a:br>
            <a:r>
              <a:rPr lang="es-ES" sz="5000" dirty="0" smtClean="0"/>
              <a:t/>
            </a:r>
            <a:br>
              <a:rPr lang="es-ES" sz="5000" dirty="0" smtClean="0"/>
            </a:br>
            <a:r>
              <a:rPr lang="es-ES" sz="5000" b="1" dirty="0" smtClean="0">
                <a:solidFill>
                  <a:schemeClr val="bg1"/>
                </a:solidFill>
              </a:rPr>
              <a:t>Libertad de expresión y</a:t>
            </a:r>
            <a:br>
              <a:rPr lang="es-ES" sz="5000" b="1" dirty="0" smtClean="0">
                <a:solidFill>
                  <a:schemeClr val="bg1"/>
                </a:solidFill>
              </a:rPr>
            </a:br>
            <a:r>
              <a:rPr lang="es-ES" sz="5000" b="1" dirty="0" smtClean="0">
                <a:solidFill>
                  <a:schemeClr val="bg1"/>
                </a:solidFill>
              </a:rPr>
              <a:t>derecho penal</a:t>
            </a:r>
            <a:br>
              <a:rPr lang="es-ES" sz="5000" b="1" dirty="0" smtClean="0">
                <a:solidFill>
                  <a:schemeClr val="bg1"/>
                </a:solidFill>
              </a:rPr>
            </a:br>
            <a:r>
              <a:rPr lang="es-ES" sz="2700" dirty="0" smtClean="0">
                <a:solidFill>
                  <a:schemeClr val="bg1"/>
                </a:solidFill>
              </a:rPr>
              <a:t>(el fundamento constitucional de la política criminal)</a:t>
            </a:r>
            <a:endParaRPr lang="es-ES" sz="2700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79717" y="5199017"/>
            <a:ext cx="7197534" cy="744836"/>
          </a:xfrm>
        </p:spPr>
        <p:txBody>
          <a:bodyPr>
            <a:normAutofit fontScale="55000" lnSpcReduction="20000"/>
          </a:bodyPr>
          <a:lstStyle/>
          <a:p>
            <a:r>
              <a:rPr lang="es-ES" sz="3800" b="1" dirty="0" smtClean="0"/>
              <a:t>Montserrat </a:t>
            </a:r>
            <a:r>
              <a:rPr lang="es-ES" sz="3800" b="1" dirty="0" err="1" smtClean="0"/>
              <a:t>Nebrera</a:t>
            </a:r>
            <a:r>
              <a:rPr lang="es-ES" sz="3800" b="1" dirty="0" smtClean="0"/>
              <a:t> </a:t>
            </a:r>
            <a:r>
              <a:rPr lang="es-ES" sz="3800" dirty="0" smtClean="0"/>
              <a:t>(UIC BARCELONA)</a:t>
            </a:r>
          </a:p>
          <a:p>
            <a:r>
              <a:rPr lang="es-ES" sz="2900" b="1" dirty="0" smtClean="0">
                <a:solidFill>
                  <a:srgbClr val="FF0000"/>
                </a:solidFill>
              </a:rPr>
              <a:t>V </a:t>
            </a:r>
            <a:r>
              <a:rPr lang="es-ES" sz="2900" b="1" dirty="0" err="1" smtClean="0">
                <a:solidFill>
                  <a:srgbClr val="FF0000"/>
                </a:solidFill>
              </a:rPr>
              <a:t>Congrés</a:t>
            </a:r>
            <a:r>
              <a:rPr lang="es-ES" sz="2900" b="1" dirty="0" smtClean="0">
                <a:solidFill>
                  <a:srgbClr val="FF0000"/>
                </a:solidFill>
              </a:rPr>
              <a:t> de </a:t>
            </a:r>
            <a:r>
              <a:rPr lang="es-ES" sz="2900" b="1" dirty="0" err="1" smtClean="0">
                <a:solidFill>
                  <a:srgbClr val="FF0000"/>
                </a:solidFill>
              </a:rPr>
              <a:t>l’Advocacia</a:t>
            </a:r>
            <a:r>
              <a:rPr lang="es-ES" sz="2900" b="1" dirty="0" smtClean="0">
                <a:solidFill>
                  <a:srgbClr val="FF0000"/>
                </a:solidFill>
              </a:rPr>
              <a:t> Catalana, Girona, 4 de noviembre de 2021 </a:t>
            </a:r>
            <a:endParaRPr lang="es-ES" sz="2900" b="1" dirty="0">
              <a:solidFill>
                <a:srgbClr val="FF0000"/>
              </a:solidFill>
            </a:endParaRPr>
          </a:p>
          <a:p>
            <a:endParaRPr lang="es-ES" sz="29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2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9900" y="1301360"/>
            <a:ext cx="11076477" cy="2852737"/>
          </a:xfrm>
        </p:spPr>
        <p:txBody>
          <a:bodyPr>
            <a:normAutofit/>
          </a:bodyPr>
          <a:lstStyle/>
          <a:p>
            <a:r>
              <a:rPr lang="es-ES" sz="5400" dirty="0" smtClean="0"/>
              <a:t>¿qué hacer con los delitos?</a:t>
            </a:r>
            <a:endParaRPr lang="es-ES" sz="54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400" dirty="0" smtClean="0"/>
              <a:t>(La influencia del Tribunal Supremo USA)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24822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Terrorismo y seguridad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1832199"/>
              </p:ext>
            </p:extLst>
          </p:nvPr>
        </p:nvGraphicFramePr>
        <p:xfrm>
          <a:off x="684212" y="685800"/>
          <a:ext cx="9507191" cy="3614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14246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8145" y="4636962"/>
            <a:ext cx="8534400" cy="1507067"/>
          </a:xfrm>
        </p:spPr>
        <p:txBody>
          <a:bodyPr/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Los símbolos del Estado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520654"/>
              </p:ext>
            </p:extLst>
          </p:nvPr>
        </p:nvGraphicFramePr>
        <p:xfrm>
          <a:off x="748145" y="1296786"/>
          <a:ext cx="10673542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544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1" y="4487332"/>
            <a:ext cx="9573693" cy="1507067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Libertad religiosa y Estado aconfesional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538183"/>
              </p:ext>
            </p:extLst>
          </p:nvPr>
        </p:nvGraphicFramePr>
        <p:xfrm>
          <a:off x="684211" y="656705"/>
          <a:ext cx="8534400" cy="3830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7417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577" y="948268"/>
            <a:ext cx="10801290" cy="1126065"/>
          </a:xfrm>
        </p:spPr>
        <p:txBody>
          <a:bodyPr>
            <a:normAutofit fontScale="90000"/>
          </a:bodyPr>
          <a:lstStyle/>
          <a:p>
            <a:r>
              <a:rPr lang="es-ES" sz="5400" dirty="0" smtClean="0"/>
              <a:t>Conservar, aclarar, cambiar</a:t>
            </a:r>
            <a:br>
              <a:rPr lang="es-ES" sz="5400" dirty="0" smtClean="0"/>
            </a:br>
            <a:r>
              <a:rPr lang="es-ES" sz="2800" dirty="0" smtClean="0"/>
              <a:t>Las razones de la política criminal</a:t>
            </a:r>
            <a:endParaRPr lang="es-ES" sz="54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09613" y="4495799"/>
            <a:ext cx="8534400" cy="1498600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8984" y="1972877"/>
            <a:ext cx="10894496" cy="448704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1803" y="3883046"/>
            <a:ext cx="2414225" cy="7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03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9189551" cy="2281600"/>
          </a:xfrm>
        </p:spPr>
        <p:txBody>
          <a:bodyPr/>
          <a:lstStyle/>
          <a:p>
            <a:r>
              <a:rPr lang="es-ES" dirty="0" smtClean="0"/>
              <a:t>El cas “</a:t>
            </a:r>
            <a:r>
              <a:rPr lang="es-ES" dirty="0" err="1" smtClean="0"/>
              <a:t>peyu</a:t>
            </a:r>
            <a:r>
              <a:rPr lang="es-ES" dirty="0" smtClean="0"/>
              <a:t>” </a:t>
            </a:r>
            <a:r>
              <a:rPr lang="es-ES" dirty="0" smtClean="0"/>
              <a:t>I EL GAG </a:t>
            </a:r>
            <a:r>
              <a:rPr lang="es-ES" dirty="0" err="1" smtClean="0"/>
              <a:t>reial</a:t>
            </a:r>
            <a:r>
              <a:rPr lang="es-ES" dirty="0" smtClean="0"/>
              <a:t>” 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sz="24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Quan</a:t>
            </a:r>
            <a:r>
              <a:rPr lang="es-ES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les tres </a:t>
            </a:r>
            <a:r>
              <a:rPr lang="es-ES" sz="24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dimensions</a:t>
            </a:r>
            <a:r>
              <a:rPr lang="es-ES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es-ES" sz="24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s’ajunten</a:t>
            </a:r>
            <a:endParaRPr lang="es-ES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533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Les qüestions en el cas</a:t>
            </a:r>
            <a:endParaRPr lang="ca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009939"/>
              </p:ext>
            </p:extLst>
          </p:nvPr>
        </p:nvGraphicFramePr>
        <p:xfrm>
          <a:off x="684211" y="685800"/>
          <a:ext cx="10596319" cy="3615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4561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La </a:t>
            </a:r>
            <a:r>
              <a:rPr lang="es-ES" b="1" dirty="0" err="1" smtClean="0">
                <a:solidFill>
                  <a:schemeClr val="bg1"/>
                </a:solidFill>
              </a:rPr>
              <a:t>resposta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impossible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LLIBERTAT D’EXPRESSIÓ</a:t>
            </a:r>
            <a:endParaRPr lang="es-ES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12803771"/>
              </p:ext>
            </p:extLst>
          </p:nvPr>
        </p:nvGraphicFramePr>
        <p:xfrm>
          <a:off x="684211" y="1270529"/>
          <a:ext cx="4937655" cy="3030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 smtClean="0"/>
              <a:t>HONOR</a:t>
            </a:r>
            <a:endParaRPr lang="es-ES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971971922"/>
              </p:ext>
            </p:extLst>
          </p:nvPr>
        </p:nvGraphicFramePr>
        <p:xfrm>
          <a:off x="5806545" y="1262062"/>
          <a:ext cx="4929188" cy="3030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84968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8039" y="4503957"/>
            <a:ext cx="8534400" cy="1507067"/>
          </a:xfrm>
        </p:spPr>
        <p:txBody>
          <a:bodyPr/>
          <a:lstStyle/>
          <a:p>
            <a:pPr algn="ctr"/>
            <a:r>
              <a:rPr lang="es-ES" dirty="0" smtClean="0"/>
              <a:t>LA JURISPRUDENCIA CONSTITUCIONAL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59391"/>
              </p:ext>
            </p:extLst>
          </p:nvPr>
        </p:nvGraphicFramePr>
        <p:xfrm>
          <a:off x="1158039" y="727364"/>
          <a:ext cx="8534400" cy="3614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Botón de acción: Ayuda 4">
            <a:hlinkClick r:id="" action="ppaction://noaction" highlightClick="1"/>
          </p:cNvPr>
          <p:cNvSpPr/>
          <p:nvPr/>
        </p:nvSpPr>
        <p:spPr>
          <a:xfrm>
            <a:off x="4783889" y="2929157"/>
            <a:ext cx="1282700" cy="1574800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475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10820400" cy="14859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b="1" dirty="0" smtClean="0">
                <a:solidFill>
                  <a:schemeClr val="bg1"/>
                </a:solidFill>
              </a:rPr>
              <a:t>UNA (CONSOLIDADA) INTERPRETACIÓN del TC </a:t>
            </a:r>
            <a:br>
              <a:rPr lang="es-ES" b="1" dirty="0" smtClean="0">
                <a:solidFill>
                  <a:schemeClr val="bg1"/>
                </a:solidFill>
              </a:rPr>
            </a:br>
            <a:endParaRPr lang="es-ES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527096"/>
              </p:ext>
            </p:extLst>
          </p:nvPr>
        </p:nvGraphicFramePr>
        <p:xfrm>
          <a:off x="1371600" y="1808018"/>
          <a:ext cx="8534400" cy="3614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010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10108276" cy="14859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b="1" dirty="0" smtClean="0">
                <a:solidFill>
                  <a:schemeClr val="bg1"/>
                </a:solidFill>
              </a:rPr>
              <a:t>AMINISTÍA INTERNACIONAL PIDE DEROGAR</a:t>
            </a:r>
            <a:endParaRPr lang="es-ES" sz="36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0466999"/>
              </p:ext>
            </p:extLst>
          </p:nvPr>
        </p:nvGraphicFramePr>
        <p:xfrm>
          <a:off x="1814744" y="2323407"/>
          <a:ext cx="8534400" cy="3614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621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10108276" cy="1485900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LA LIBERTAD DE EXPRESIÓN NO </a:t>
            </a:r>
            <a:r>
              <a:rPr lang="es-ES" b="1" dirty="0" smtClean="0">
                <a:solidFill>
                  <a:schemeClr val="bg1"/>
                </a:solidFill>
              </a:rPr>
              <a:t>ES </a:t>
            </a:r>
            <a:r>
              <a:rPr lang="es-ES" b="1" dirty="0" smtClean="0">
                <a:solidFill>
                  <a:schemeClr val="bg1"/>
                </a:solidFill>
              </a:rPr>
              <a:t>ABSOLUTA</a:t>
            </a:r>
            <a:endParaRPr lang="es-ES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372406"/>
              </p:ext>
            </p:extLst>
          </p:nvPr>
        </p:nvGraphicFramePr>
        <p:xfrm>
          <a:off x="1371600" y="2364971"/>
          <a:ext cx="8534400" cy="3614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630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TRES SENTENCIAS CONSTITUCIONALES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 </a:t>
            </a:r>
            <a:r>
              <a:rPr lang="es-ES" dirty="0" smtClean="0"/>
              <a:t>(</a:t>
            </a:r>
            <a:r>
              <a:rPr lang="es-ES" dirty="0"/>
              <a:t>E</a:t>
            </a:r>
            <a:r>
              <a:rPr lang="es-ES" dirty="0" smtClean="0"/>
              <a:t>N RELACIÓN CON LOS DELITOS CUYA DEROGACIÓN SE PROPONE)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713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6147" y="638539"/>
            <a:ext cx="8534400" cy="1507067"/>
          </a:xfrm>
        </p:spPr>
        <p:txBody>
          <a:bodyPr/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>
                <a:solidFill>
                  <a:srgbClr val="FF0000"/>
                </a:solidFill>
              </a:rPr>
              <a:t>Enaltecimiento del terrorismo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3388" y="2310937"/>
            <a:ext cx="11848612" cy="3757353"/>
          </a:xfrm>
        </p:spPr>
        <p:txBody>
          <a:bodyPr>
            <a:noAutofit/>
          </a:bodyPr>
          <a:lstStyle/>
          <a:p>
            <a:r>
              <a:rPr lang="es-ES" sz="2400" dirty="0" smtClean="0"/>
              <a:t>STC 35/2020 (</a:t>
            </a:r>
            <a:r>
              <a:rPr lang="es-ES" sz="2400" dirty="0" err="1" smtClean="0"/>
              <a:t>Strawberry</a:t>
            </a:r>
            <a:r>
              <a:rPr lang="es-ES" sz="2400" dirty="0" smtClean="0"/>
              <a:t>) </a:t>
            </a:r>
          </a:p>
          <a:p>
            <a:r>
              <a:rPr lang="es-ES" sz="2400" dirty="0" smtClean="0"/>
              <a:t>Se valora la concurrencia del delito de humillación de las víctimas (578 CP) </a:t>
            </a:r>
            <a:r>
              <a:rPr lang="es-ES" sz="2400" dirty="0"/>
              <a:t>(</a:t>
            </a:r>
            <a:r>
              <a:rPr lang="es-ES" sz="2400" dirty="0" smtClean="0"/>
              <a:t>importancia del CONTEXTO y la INTENCIÓN de las expresiones utilizadas)</a:t>
            </a:r>
          </a:p>
          <a:p>
            <a:r>
              <a:rPr lang="es-ES" sz="2400" dirty="0" smtClean="0"/>
              <a:t>Se entiende que no hubo tal intención</a:t>
            </a:r>
          </a:p>
          <a:p>
            <a:r>
              <a:rPr lang="es-ES" sz="2400" dirty="0" smtClean="0"/>
              <a:t>Se apela a “proporcionalidad” que exige TEDH en el uso del Derecho penal</a:t>
            </a:r>
          </a:p>
          <a:p>
            <a:r>
              <a:rPr lang="es-ES" sz="2400" dirty="0" smtClean="0"/>
              <a:t>Estima recurso. PERO VOTOS (discurso odioso, consideraciones dogmáticas)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68375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0220" y="164713"/>
            <a:ext cx="9266122" cy="1507067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>
                <a:solidFill>
                  <a:srgbClr val="FF0000"/>
                </a:solidFill>
              </a:rPr>
              <a:t>Injurias a la Corona/Símbolos Estado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599" y="2285999"/>
            <a:ext cx="10665229" cy="3857105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STC 190/2020 (Fragoso) Injurias a la bandera</a:t>
            </a:r>
          </a:p>
          <a:p>
            <a:r>
              <a:rPr lang="es-ES" dirty="0" smtClean="0"/>
              <a:t>DESESTIMA RECURSO POR INNECESARIEDAD/FALTA DE RELACIÓN CON EL FIN</a:t>
            </a:r>
          </a:p>
          <a:p>
            <a:r>
              <a:rPr lang="es-ES" dirty="0" smtClean="0"/>
              <a:t>VOTOS PARTICULARES:</a:t>
            </a:r>
          </a:p>
          <a:p>
            <a:pPr lvl="1"/>
            <a:r>
              <a:rPr lang="es-ES" dirty="0" smtClean="0"/>
              <a:t>Roca Trías y la STEDH </a:t>
            </a:r>
            <a:r>
              <a:rPr lang="es-ES" dirty="0" err="1" smtClean="0"/>
              <a:t>Stern</a:t>
            </a:r>
            <a:r>
              <a:rPr lang="es-ES" dirty="0" smtClean="0"/>
              <a:t> </a:t>
            </a:r>
            <a:r>
              <a:rPr lang="es-ES" dirty="0" err="1" smtClean="0"/>
              <a:t>Taulats</a:t>
            </a:r>
            <a:r>
              <a:rPr lang="es-ES" dirty="0" smtClean="0"/>
              <a:t>/</a:t>
            </a:r>
            <a:r>
              <a:rPr lang="es-ES" dirty="0" err="1" smtClean="0"/>
              <a:t>Roura</a:t>
            </a:r>
            <a:r>
              <a:rPr lang="es-ES" dirty="0" smtClean="0"/>
              <a:t> </a:t>
            </a:r>
            <a:r>
              <a:rPr lang="es-ES" dirty="0" err="1" smtClean="0"/>
              <a:t>Capellera</a:t>
            </a:r>
            <a:r>
              <a:rPr lang="es-ES" dirty="0" smtClean="0"/>
              <a:t> (en contexto y sin incitar violencia)</a:t>
            </a:r>
          </a:p>
          <a:p>
            <a:pPr lvl="1"/>
            <a:r>
              <a:rPr lang="es-ES" dirty="0" smtClean="0"/>
              <a:t>Ollero, porque la crítica estaba en contexto y no se excedió de los límites</a:t>
            </a:r>
          </a:p>
          <a:p>
            <a:pPr lvl="1"/>
            <a:r>
              <a:rPr lang="es-ES" dirty="0" err="1" smtClean="0"/>
              <a:t>Xiol</a:t>
            </a:r>
            <a:r>
              <a:rPr lang="es-ES" dirty="0" smtClean="0"/>
              <a:t> y Balaguer por la contradicción en el uso a sensu contrario de TEDH </a:t>
            </a:r>
            <a:r>
              <a:rPr lang="es-ES" dirty="0" err="1" smtClean="0"/>
              <a:t>Stern</a:t>
            </a:r>
            <a:r>
              <a:rPr lang="es-ES" dirty="0" smtClean="0"/>
              <a:t>/</a:t>
            </a:r>
            <a:r>
              <a:rPr lang="es-ES" dirty="0" err="1" smtClean="0"/>
              <a:t>Roura</a:t>
            </a:r>
            <a:r>
              <a:rPr lang="es-ES" dirty="0" smtClean="0"/>
              <a:t> y por la </a:t>
            </a:r>
            <a:r>
              <a:rPr lang="es-ES" u="sng" dirty="0" smtClean="0"/>
              <a:t>desproporción del uso del derecho penal </a:t>
            </a:r>
          </a:p>
          <a:p>
            <a:pPr lvl="1"/>
            <a:r>
              <a:rPr lang="es-ES" dirty="0" smtClean="0"/>
              <a:t>Conde-</a:t>
            </a:r>
            <a:r>
              <a:rPr lang="es-ES" dirty="0" err="1" smtClean="0"/>
              <a:t>Pumpido</a:t>
            </a:r>
            <a:r>
              <a:rPr lang="es-ES" dirty="0" smtClean="0"/>
              <a:t>, porque ya no lo persigue nadie (Fiscal decayó)  Interpretación conforme</a:t>
            </a:r>
          </a:p>
          <a:p>
            <a:r>
              <a:rPr lang="es-ES" dirty="0"/>
              <a:t>P</a:t>
            </a:r>
            <a:r>
              <a:rPr lang="es-ES" dirty="0" smtClean="0"/>
              <a:t>recedentes (STC 177/2015 injurias a la Corona como delito de odio- votos particulares critican su banalización. </a:t>
            </a:r>
            <a:r>
              <a:rPr lang="es-ES" dirty="0" err="1" smtClean="0"/>
              <a:t>Asúa</a:t>
            </a:r>
            <a:r>
              <a:rPr lang="es-ES" dirty="0" smtClean="0"/>
              <a:t>: </a:t>
            </a:r>
            <a:r>
              <a:rPr lang="es-ES" u="sng" dirty="0" smtClean="0"/>
              <a:t>redefinir estándar de peligro</a:t>
            </a:r>
            <a:r>
              <a:rPr lang="es-ES" dirty="0" smtClean="0"/>
              <a:t>)</a:t>
            </a:r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4353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8285" y="389158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>
                <a:solidFill>
                  <a:srgbClr val="FF0000"/>
                </a:solidFill>
              </a:rPr>
              <a:t>Ofensa de los sentimientos religiosos</a:t>
            </a:r>
            <a:endParaRPr lang="es-ES" dirty="0">
              <a:solidFill>
                <a:srgbClr val="FF0000"/>
              </a:solidFill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619377"/>
              </p:ext>
            </p:extLst>
          </p:nvPr>
        </p:nvGraphicFramePr>
        <p:xfrm>
          <a:off x="1371600" y="2171700"/>
          <a:ext cx="9601200" cy="369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123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1830</TotalTime>
  <Words>780</Words>
  <Application>Microsoft Office PowerPoint</Application>
  <PresentationFormat>Panorámica</PresentationFormat>
  <Paragraphs>103</Paragraphs>
  <Slides>17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Calibri</vt:lpstr>
      <vt:lpstr>Century Gothic</vt:lpstr>
      <vt:lpstr>Wingdings 3</vt:lpstr>
      <vt:lpstr>Sector</vt:lpstr>
      <vt:lpstr>         Libertad de expresión y derecho penal (el fundamento constitucional de la política criminal)</vt:lpstr>
      <vt:lpstr>LA JURISPRUDENCIA CONSTITUCIONAL</vt:lpstr>
      <vt:lpstr> UNA (CONSOLIDADA) INTERPRETACIÓN del TC  </vt:lpstr>
      <vt:lpstr> AMINISTÍA INTERNACIONAL PIDE DEROGAR</vt:lpstr>
      <vt:lpstr>LA LIBERTAD DE EXPRESIÓN NO ES ABSOLUTA</vt:lpstr>
      <vt:lpstr> TRES SENTENCIAS CONSTITUCIONALES</vt:lpstr>
      <vt:lpstr> Enaltecimiento del terrorismo</vt:lpstr>
      <vt:lpstr> Injurias a la Corona/Símbolos Estado</vt:lpstr>
      <vt:lpstr> Ofensa de los sentimientos religiosos</vt:lpstr>
      <vt:lpstr>¿qué hacer con los delitos?</vt:lpstr>
      <vt:lpstr> Terrorismo y seguridad</vt:lpstr>
      <vt:lpstr> Los símbolos del Estado</vt:lpstr>
      <vt:lpstr> Libertad religiosa y Estado aconfesional</vt:lpstr>
      <vt:lpstr>Conservar, aclarar, cambiar Las razones de la política criminal</vt:lpstr>
      <vt:lpstr>El cas “peyu” I EL GAG reial” </vt:lpstr>
      <vt:lpstr>Les qüestions en el cas</vt:lpstr>
      <vt:lpstr>La resposta impossible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Libertad de expresión y derecho penal</dc:title>
  <dc:creator>Administrador</dc:creator>
  <cp:lastModifiedBy>Montserrat Nebrera</cp:lastModifiedBy>
  <cp:revision>44</cp:revision>
  <dcterms:created xsi:type="dcterms:W3CDTF">2021-04-07T16:28:32Z</dcterms:created>
  <dcterms:modified xsi:type="dcterms:W3CDTF">2021-11-02T18:00:15Z</dcterms:modified>
</cp:coreProperties>
</file>