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58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d3e69bbc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d3e69bbc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d3e69bb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d3e69bbc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d3e69bb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d3e69bb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d3e69bb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d3e69bb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d3e69bbc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d3e69bbc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Dolors Vidal</dc:creator>
  <cp:lastModifiedBy>js@zsasociados.com</cp:lastModifiedBy>
  <cp:revision>3</cp:revision>
  <dcterms:modified xsi:type="dcterms:W3CDTF">2021-11-02T23:11:06Z</dcterms:modified>
</cp:coreProperties>
</file>