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97" r:id="rId3"/>
    <p:sldId id="314" r:id="rId4"/>
    <p:sldId id="340" r:id="rId5"/>
    <p:sldId id="315" r:id="rId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ALVAREZ FONTANET" initials="AAF" lastIdx="1" clrIdx="0">
    <p:extLst>
      <p:ext uri="{19B8F6BF-5375-455C-9EA6-DF929625EA0E}">
        <p15:presenceInfo xmlns:p15="http://schemas.microsoft.com/office/powerpoint/2012/main" userId="S-1-5-21-2352842006-81560929-2604858601-73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07" autoAdjust="0"/>
  </p:normalViewPr>
  <p:slideViewPr>
    <p:cSldViewPr snapToGrid="0">
      <p:cViewPr varScale="1">
        <p:scale>
          <a:sx n="87" d="100"/>
          <a:sy n="87" d="100"/>
        </p:scale>
        <p:origin x="56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ez Fontanet, Albert" userId="264e5833-f4a8-4ac0-b429-9c502ba9fd88" providerId="ADAL" clId="{600F569F-9284-494F-9F48-6308CB4CA1D6}"/>
    <pc:docChg chg="undo custSel addSld modSld sldOrd">
      <pc:chgData name="Alvarez Fontanet, Albert" userId="264e5833-f4a8-4ac0-b429-9c502ba9fd88" providerId="ADAL" clId="{600F569F-9284-494F-9F48-6308CB4CA1D6}" dt="2021-02-18T14:53:35.849" v="2992" actId="113"/>
      <pc:docMkLst>
        <pc:docMk/>
      </pc:docMkLst>
      <pc:sldChg chg="addSp modSp mod">
        <pc:chgData name="Alvarez Fontanet, Albert" userId="264e5833-f4a8-4ac0-b429-9c502ba9fd88" providerId="ADAL" clId="{600F569F-9284-494F-9F48-6308CB4CA1D6}" dt="2021-02-18T14:53:35.849" v="2992" actId="113"/>
        <pc:sldMkLst>
          <pc:docMk/>
          <pc:sldMk cId="3956515684" sldId="297"/>
        </pc:sldMkLst>
        <pc:spChg chg="add mod">
          <ac:chgData name="Alvarez Fontanet, Albert" userId="264e5833-f4a8-4ac0-b429-9c502ba9fd88" providerId="ADAL" clId="{600F569F-9284-494F-9F48-6308CB4CA1D6}" dt="2021-02-18T14:53:35.849" v="2992" actId="113"/>
          <ac:spMkLst>
            <pc:docMk/>
            <pc:sldMk cId="3956515684" sldId="297"/>
            <ac:spMk id="13" creationId="{3694FAE9-D465-442A-B045-6359F7F102A7}"/>
          </ac:spMkLst>
        </pc:spChg>
        <pc:graphicFrameChg chg="modGraphic">
          <ac:chgData name="Alvarez Fontanet, Albert" userId="264e5833-f4a8-4ac0-b429-9c502ba9fd88" providerId="ADAL" clId="{600F569F-9284-494F-9F48-6308CB4CA1D6}" dt="2021-02-18T14:48:41.388" v="2892" actId="20577"/>
          <ac:graphicFrameMkLst>
            <pc:docMk/>
            <pc:sldMk cId="3956515684" sldId="297"/>
            <ac:graphicFrameMk id="7" creationId="{00000000-0000-0000-0000-000000000000}"/>
          </ac:graphicFrameMkLst>
        </pc:graphicFrameChg>
      </pc:sldChg>
      <pc:sldChg chg="modSp mod">
        <pc:chgData name="Alvarez Fontanet, Albert" userId="264e5833-f4a8-4ac0-b429-9c502ba9fd88" providerId="ADAL" clId="{600F569F-9284-494F-9F48-6308CB4CA1D6}" dt="2021-02-16T15:42:32.798" v="2787" actId="115"/>
        <pc:sldMkLst>
          <pc:docMk/>
          <pc:sldMk cId="880804383" sldId="312"/>
        </pc:sldMkLst>
        <pc:spChg chg="mod">
          <ac:chgData name="Alvarez Fontanet, Albert" userId="264e5833-f4a8-4ac0-b429-9c502ba9fd88" providerId="ADAL" clId="{600F569F-9284-494F-9F48-6308CB4CA1D6}" dt="2021-02-16T15:42:32.798" v="2787" actId="115"/>
          <ac:spMkLst>
            <pc:docMk/>
            <pc:sldMk cId="880804383" sldId="312"/>
            <ac:spMk id="13" creationId="{96418B0C-A363-47A5-A8C7-CCDF921DDFE3}"/>
          </ac:spMkLst>
        </pc:spChg>
      </pc:sldChg>
      <pc:sldChg chg="addSp delSp modSp mod">
        <pc:chgData name="Alvarez Fontanet, Albert" userId="264e5833-f4a8-4ac0-b429-9c502ba9fd88" providerId="ADAL" clId="{600F569F-9284-494F-9F48-6308CB4CA1D6}" dt="2021-02-15T14:02:54.923" v="293" actId="478"/>
        <pc:sldMkLst>
          <pc:docMk/>
          <pc:sldMk cId="3841481465" sldId="313"/>
        </pc:sldMkLst>
        <pc:spChg chg="add del mod">
          <ac:chgData name="Alvarez Fontanet, Albert" userId="264e5833-f4a8-4ac0-b429-9c502ba9fd88" providerId="ADAL" clId="{600F569F-9284-494F-9F48-6308CB4CA1D6}" dt="2021-02-15T14:02:54.923" v="293" actId="478"/>
          <ac:spMkLst>
            <pc:docMk/>
            <pc:sldMk cId="3841481465" sldId="313"/>
            <ac:spMk id="14" creationId="{3BC18827-1058-47D4-BD7C-0865EC7F7CF0}"/>
          </ac:spMkLst>
        </pc:spChg>
      </pc:sldChg>
      <pc:sldChg chg="modSp">
        <pc:chgData name="Alvarez Fontanet, Albert" userId="264e5833-f4a8-4ac0-b429-9c502ba9fd88" providerId="ADAL" clId="{600F569F-9284-494F-9F48-6308CB4CA1D6}" dt="2021-02-16T15:38:46.667" v="2771"/>
        <pc:sldMkLst>
          <pc:docMk/>
          <pc:sldMk cId="3892842874" sldId="315"/>
        </pc:sldMkLst>
        <pc:spChg chg="mod">
          <ac:chgData name="Alvarez Fontanet, Albert" userId="264e5833-f4a8-4ac0-b429-9c502ba9fd88" providerId="ADAL" clId="{600F569F-9284-494F-9F48-6308CB4CA1D6}" dt="2021-02-16T15:38:46.667" v="2771"/>
          <ac:spMkLst>
            <pc:docMk/>
            <pc:sldMk cId="3892842874" sldId="315"/>
            <ac:spMk id="12" creationId="{00000000-0000-0000-0000-000000000000}"/>
          </ac:spMkLst>
        </pc:spChg>
      </pc:sldChg>
      <pc:sldChg chg="modSp mod">
        <pc:chgData name="Alvarez Fontanet, Albert" userId="264e5833-f4a8-4ac0-b429-9c502ba9fd88" providerId="ADAL" clId="{600F569F-9284-494F-9F48-6308CB4CA1D6}" dt="2021-02-16T15:34:41.514" v="2770" actId="108"/>
        <pc:sldMkLst>
          <pc:docMk/>
          <pc:sldMk cId="3025538187" sldId="320"/>
        </pc:sldMkLst>
        <pc:spChg chg="mod">
          <ac:chgData name="Alvarez Fontanet, Albert" userId="264e5833-f4a8-4ac0-b429-9c502ba9fd88" providerId="ADAL" clId="{600F569F-9284-494F-9F48-6308CB4CA1D6}" dt="2021-02-16T15:34:41.514" v="2770" actId="108"/>
          <ac:spMkLst>
            <pc:docMk/>
            <pc:sldMk cId="3025538187" sldId="320"/>
            <ac:spMk id="11" creationId="{8ADFD8A9-579F-46C3-9700-181EA54BC587}"/>
          </ac:spMkLst>
        </pc:spChg>
      </pc:sldChg>
      <pc:sldChg chg="modSp mod">
        <pc:chgData name="Alvarez Fontanet, Albert" userId="264e5833-f4a8-4ac0-b429-9c502ba9fd88" providerId="ADAL" clId="{600F569F-9284-494F-9F48-6308CB4CA1D6}" dt="2021-02-16T15:33:09.792" v="2725" actId="20577"/>
        <pc:sldMkLst>
          <pc:docMk/>
          <pc:sldMk cId="1735946798" sldId="329"/>
        </pc:sldMkLst>
        <pc:spChg chg="mod">
          <ac:chgData name="Alvarez Fontanet, Albert" userId="264e5833-f4a8-4ac0-b429-9c502ba9fd88" providerId="ADAL" clId="{600F569F-9284-494F-9F48-6308CB4CA1D6}" dt="2021-02-15T12:29:26.905" v="51" actId="1076"/>
          <ac:spMkLst>
            <pc:docMk/>
            <pc:sldMk cId="1735946798" sldId="329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600F569F-9284-494F-9F48-6308CB4CA1D6}" dt="2021-02-15T12:30:42.559" v="138" actId="6549"/>
          <ac:spMkLst>
            <pc:docMk/>
            <pc:sldMk cId="1735946798" sldId="329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600F569F-9284-494F-9F48-6308CB4CA1D6}" dt="2021-02-15T12:29:35.013" v="53" actId="1076"/>
          <ac:spMkLst>
            <pc:docMk/>
            <pc:sldMk cId="1735946798" sldId="329"/>
            <ac:spMk id="5" creationId="{126D5F13-EA48-4207-BFE1-8EFFABCB7695}"/>
          </ac:spMkLst>
        </pc:spChg>
        <pc:spChg chg="mod">
          <ac:chgData name="Alvarez Fontanet, Albert" userId="264e5833-f4a8-4ac0-b429-9c502ba9fd88" providerId="ADAL" clId="{600F569F-9284-494F-9F48-6308CB4CA1D6}" dt="2021-02-16T15:33:09.792" v="2725" actId="20577"/>
          <ac:spMkLst>
            <pc:docMk/>
            <pc:sldMk cId="1735946798" sldId="329"/>
            <ac:spMk id="18442" creationId="{00000000-0000-0000-0000-000000000000}"/>
          </ac:spMkLst>
        </pc:spChg>
      </pc:sldChg>
      <pc:sldChg chg="delSp modSp mod">
        <pc:chgData name="Alvarez Fontanet, Albert" userId="264e5833-f4a8-4ac0-b429-9c502ba9fd88" providerId="ADAL" clId="{600F569F-9284-494F-9F48-6308CB4CA1D6}" dt="2021-02-15T13:03:07.781" v="291" actId="790"/>
        <pc:sldMkLst>
          <pc:docMk/>
          <pc:sldMk cId="996802572" sldId="330"/>
        </pc:sldMkLst>
        <pc:spChg chg="del">
          <ac:chgData name="Alvarez Fontanet, Albert" userId="264e5833-f4a8-4ac0-b429-9c502ba9fd88" providerId="ADAL" clId="{600F569F-9284-494F-9F48-6308CB4CA1D6}" dt="2021-02-15T12:35:26.598" v="141" actId="478"/>
          <ac:spMkLst>
            <pc:docMk/>
            <pc:sldMk cId="996802572" sldId="330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600F569F-9284-494F-9F48-6308CB4CA1D6}" dt="2021-02-15T13:03:07.781" v="291" actId="790"/>
          <ac:spMkLst>
            <pc:docMk/>
            <pc:sldMk cId="996802572" sldId="330"/>
            <ac:spMk id="3" creationId="{00000000-0000-0000-0000-000000000000}"/>
          </ac:spMkLst>
        </pc:spChg>
      </pc:sldChg>
      <pc:sldChg chg="addSp delSp modSp add mod ord">
        <pc:chgData name="Alvarez Fontanet, Albert" userId="264e5833-f4a8-4ac0-b429-9c502ba9fd88" providerId="ADAL" clId="{600F569F-9284-494F-9F48-6308CB4CA1D6}" dt="2021-02-16T15:42:14.381" v="2786" actId="20577"/>
        <pc:sldMkLst>
          <pc:docMk/>
          <pc:sldMk cId="3444610973" sldId="331"/>
        </pc:sldMkLst>
        <pc:spChg chg="del mod">
          <ac:chgData name="Alvarez Fontanet, Albert" userId="264e5833-f4a8-4ac0-b429-9c502ba9fd88" providerId="ADAL" clId="{600F569F-9284-494F-9F48-6308CB4CA1D6}" dt="2021-02-15T15:19:49.091" v="1357" actId="478"/>
          <ac:spMkLst>
            <pc:docMk/>
            <pc:sldMk cId="3444610973" sldId="331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600F569F-9284-494F-9F48-6308CB4CA1D6}" dt="2021-02-16T15:42:14.381" v="2786" actId="20577"/>
          <ac:spMkLst>
            <pc:docMk/>
            <pc:sldMk cId="3444610973" sldId="331"/>
            <ac:spMk id="3" creationId="{00000000-0000-0000-0000-000000000000}"/>
          </ac:spMkLst>
        </pc:spChg>
        <pc:spChg chg="add mod">
          <ac:chgData name="Alvarez Fontanet, Albert" userId="264e5833-f4a8-4ac0-b429-9c502ba9fd88" providerId="ADAL" clId="{600F569F-9284-494F-9F48-6308CB4CA1D6}" dt="2021-02-16T15:39:29.499" v="2773" actId="20577"/>
          <ac:spMkLst>
            <pc:docMk/>
            <pc:sldMk cId="3444610973" sldId="331"/>
            <ac:spMk id="13" creationId="{B0A51E1F-4219-48BD-BDB3-020A56A047A5}"/>
          </ac:spMkLst>
        </pc:spChg>
        <pc:spChg chg="mod">
          <ac:chgData name="Alvarez Fontanet, Albert" userId="264e5833-f4a8-4ac0-b429-9c502ba9fd88" providerId="ADAL" clId="{600F569F-9284-494F-9F48-6308CB4CA1D6}" dt="2021-02-15T15:04:56.217" v="564" actId="14100"/>
          <ac:spMkLst>
            <pc:docMk/>
            <pc:sldMk cId="3444610973" sldId="331"/>
            <ac:spMk id="18442" creationId="{00000000-0000-0000-0000-000000000000}"/>
          </ac:spMkLst>
        </pc:spChg>
      </pc:sldChg>
      <pc:sldChg chg="modSp add mod">
        <pc:chgData name="Alvarez Fontanet, Albert" userId="264e5833-f4a8-4ac0-b429-9c502ba9fd88" providerId="ADAL" clId="{600F569F-9284-494F-9F48-6308CB4CA1D6}" dt="2021-02-16T15:49:31.481" v="2810" actId="6549"/>
        <pc:sldMkLst>
          <pc:docMk/>
          <pc:sldMk cId="1703072346" sldId="332"/>
        </pc:sldMkLst>
        <pc:spChg chg="mod">
          <ac:chgData name="Alvarez Fontanet, Albert" userId="264e5833-f4a8-4ac0-b429-9c502ba9fd88" providerId="ADAL" clId="{600F569F-9284-494F-9F48-6308CB4CA1D6}" dt="2021-02-16T15:49:31.481" v="2810" actId="6549"/>
          <ac:spMkLst>
            <pc:docMk/>
            <pc:sldMk cId="1703072346" sldId="332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600F569F-9284-494F-9F48-6308CB4CA1D6}" dt="2021-02-15T15:36:40.716" v="1559" actId="20577"/>
          <ac:spMkLst>
            <pc:docMk/>
            <pc:sldMk cId="1703072346" sldId="332"/>
            <ac:spMk id="18442" creationId="{00000000-0000-0000-0000-000000000000}"/>
          </ac:spMkLst>
        </pc:spChg>
      </pc:sldChg>
    </pc:docChg>
  </pc:docChgLst>
  <pc:docChgLst>
    <pc:chgData name="Albert Alvarez" userId="5580ea60a5a8fa90" providerId="LiveId" clId="{1D75B6BE-DC08-42DA-8F5B-CA1183941849}"/>
    <pc:docChg chg="addSld modSld">
      <pc:chgData name="Albert Alvarez" userId="5580ea60a5a8fa90" providerId="LiveId" clId="{1D75B6BE-DC08-42DA-8F5B-CA1183941849}" dt="2021-04-18T15:52:53.020" v="19" actId="115"/>
      <pc:docMkLst>
        <pc:docMk/>
      </pc:docMkLst>
      <pc:sldChg chg="addSp modSp mod">
        <pc:chgData name="Albert Alvarez" userId="5580ea60a5a8fa90" providerId="LiveId" clId="{1D75B6BE-DC08-42DA-8F5B-CA1183941849}" dt="2021-04-18T15:22:07.682" v="8" actId="122"/>
        <pc:sldMkLst>
          <pc:docMk/>
          <pc:sldMk cId="3956515684" sldId="297"/>
        </pc:sldMkLst>
        <pc:spChg chg="mod">
          <ac:chgData name="Albert Alvarez" userId="5580ea60a5a8fa90" providerId="LiveId" clId="{1D75B6BE-DC08-42DA-8F5B-CA1183941849}" dt="2021-04-18T15:22:07.682" v="8" actId="122"/>
          <ac:spMkLst>
            <pc:docMk/>
            <pc:sldMk cId="3956515684" sldId="297"/>
            <ac:spMk id="18436" creationId="{00000000-0000-0000-0000-000000000000}"/>
          </ac:spMkLst>
        </pc:spChg>
        <pc:picChg chg="add mod">
          <ac:chgData name="Albert Alvarez" userId="5580ea60a5a8fa90" providerId="LiveId" clId="{1D75B6BE-DC08-42DA-8F5B-CA1183941849}" dt="2021-04-18T15:11:41.874" v="7" actId="1076"/>
          <ac:picMkLst>
            <pc:docMk/>
            <pc:sldMk cId="3956515684" sldId="297"/>
            <ac:picMk id="3" creationId="{98D7EC0B-ADEB-46C9-A4C9-E5B3AAB0FF09}"/>
          </ac:picMkLst>
        </pc:picChg>
      </pc:sldChg>
      <pc:sldChg chg="modSp mod">
        <pc:chgData name="Albert Alvarez" userId="5580ea60a5a8fa90" providerId="LiveId" clId="{1D75B6BE-DC08-42DA-8F5B-CA1183941849}" dt="2021-04-18T15:42:33.472" v="16" actId="113"/>
        <pc:sldMkLst>
          <pc:docMk/>
          <pc:sldMk cId="3393056051" sldId="299"/>
        </pc:sldMkLst>
        <pc:spChg chg="mod">
          <ac:chgData name="Albert Alvarez" userId="5580ea60a5a8fa90" providerId="LiveId" clId="{1D75B6BE-DC08-42DA-8F5B-CA1183941849}" dt="2021-04-18T15:42:33.472" v="16" actId="113"/>
          <ac:spMkLst>
            <pc:docMk/>
            <pc:sldMk cId="3393056051" sldId="299"/>
            <ac:spMk id="3" creationId="{00000000-0000-0000-0000-000000000000}"/>
          </ac:spMkLst>
        </pc:spChg>
      </pc:sldChg>
      <pc:sldChg chg="addSp delSp modSp add mod">
        <pc:chgData name="Albert Alvarez" userId="5580ea60a5a8fa90" providerId="LiveId" clId="{1D75B6BE-DC08-42DA-8F5B-CA1183941849}" dt="2021-04-18T15:10:35.321" v="5"/>
        <pc:sldMkLst>
          <pc:docMk/>
          <pc:sldMk cId="168694148" sldId="305"/>
        </pc:sldMkLst>
        <pc:spChg chg="add mod">
          <ac:chgData name="Albert Alvarez" userId="5580ea60a5a8fa90" providerId="LiveId" clId="{1D75B6BE-DC08-42DA-8F5B-CA1183941849}" dt="2021-04-18T15:10:35.321" v="5"/>
          <ac:spMkLst>
            <pc:docMk/>
            <pc:sldMk cId="168694148" sldId="305"/>
            <ac:spMk id="16" creationId="{21A7EE76-02B4-42ED-AD97-76997E0FB686}"/>
          </ac:spMkLst>
        </pc:spChg>
        <pc:spChg chg="mod">
          <ac:chgData name="Albert Alvarez" userId="5580ea60a5a8fa90" providerId="LiveId" clId="{1D75B6BE-DC08-42DA-8F5B-CA1183941849}" dt="2021-04-18T15:10:13.972" v="2" actId="122"/>
          <ac:spMkLst>
            <pc:docMk/>
            <pc:sldMk cId="168694148" sldId="305"/>
            <ac:spMk id="18436" creationId="{00000000-0000-0000-0000-000000000000}"/>
          </ac:spMkLst>
        </pc:spChg>
        <pc:spChg chg="del">
          <ac:chgData name="Albert Alvarez" userId="5580ea60a5a8fa90" providerId="LiveId" clId="{1D75B6BE-DC08-42DA-8F5B-CA1183941849}" dt="2021-04-18T15:10:34.248" v="4" actId="478"/>
          <ac:spMkLst>
            <pc:docMk/>
            <pc:sldMk cId="168694148" sldId="305"/>
            <ac:spMk id="18442" creationId="{00000000-0000-0000-0000-000000000000}"/>
          </ac:spMkLst>
        </pc:spChg>
        <pc:picChg chg="del">
          <ac:chgData name="Albert Alvarez" userId="5580ea60a5a8fa90" providerId="LiveId" clId="{1D75B6BE-DC08-42DA-8F5B-CA1183941849}" dt="2021-04-18T15:10:27.347" v="3" actId="478"/>
          <ac:picMkLst>
            <pc:docMk/>
            <pc:sldMk cId="168694148" sldId="305"/>
            <ac:picMk id="14" creationId="{D5806EE9-D9BD-4CEF-8786-1DF17F5D435E}"/>
          </ac:picMkLst>
        </pc:picChg>
      </pc:sldChg>
      <pc:sldChg chg="modSp mod">
        <pc:chgData name="Albert Alvarez" userId="5580ea60a5a8fa90" providerId="LiveId" clId="{1D75B6BE-DC08-42DA-8F5B-CA1183941849}" dt="2021-04-18T15:22:18.049" v="10" actId="122"/>
        <pc:sldMkLst>
          <pc:docMk/>
          <pc:sldMk cId="3025538187" sldId="320"/>
        </pc:sldMkLst>
        <pc:spChg chg="mod">
          <ac:chgData name="Albert Alvarez" userId="5580ea60a5a8fa90" providerId="LiveId" clId="{1D75B6BE-DC08-42DA-8F5B-CA1183941849}" dt="2021-04-18T15:22:18.049" v="10" actId="122"/>
          <ac:spMkLst>
            <pc:docMk/>
            <pc:sldMk cId="3025538187" sldId="320"/>
            <ac:spMk id="18436" creationId="{00000000-0000-0000-0000-000000000000}"/>
          </ac:spMkLst>
        </pc:spChg>
      </pc:sldChg>
      <pc:sldChg chg="modSp mod">
        <pc:chgData name="Albert Alvarez" userId="5580ea60a5a8fa90" providerId="LiveId" clId="{1D75B6BE-DC08-42DA-8F5B-CA1183941849}" dt="2021-04-18T15:35:08.917" v="14" actId="114"/>
        <pc:sldMkLst>
          <pc:docMk/>
          <pc:sldMk cId="2396514784" sldId="323"/>
        </pc:sldMkLst>
        <pc:graphicFrameChg chg="modGraphic">
          <ac:chgData name="Albert Alvarez" userId="5580ea60a5a8fa90" providerId="LiveId" clId="{1D75B6BE-DC08-42DA-8F5B-CA1183941849}" dt="2021-04-18T15:35:08.917" v="14" actId="114"/>
          <ac:graphicFrameMkLst>
            <pc:docMk/>
            <pc:sldMk cId="2396514784" sldId="323"/>
            <ac:graphicFrameMk id="2" creationId="{00000000-0000-0000-0000-000000000000}"/>
          </ac:graphicFrameMkLst>
        </pc:graphicFrameChg>
      </pc:sldChg>
      <pc:sldChg chg="modSp mod">
        <pc:chgData name="Albert Alvarez" userId="5580ea60a5a8fa90" providerId="LiveId" clId="{1D75B6BE-DC08-42DA-8F5B-CA1183941849}" dt="2021-04-18T15:52:53.020" v="19" actId="115"/>
        <pc:sldMkLst>
          <pc:docMk/>
          <pc:sldMk cId="1772159594" sldId="324"/>
        </pc:sldMkLst>
        <pc:spChg chg="mod">
          <ac:chgData name="Albert Alvarez" userId="5580ea60a5a8fa90" providerId="LiveId" clId="{1D75B6BE-DC08-42DA-8F5B-CA1183941849}" dt="2021-04-18T15:52:53.020" v="19" actId="115"/>
          <ac:spMkLst>
            <pc:docMk/>
            <pc:sldMk cId="1772159594" sldId="324"/>
            <ac:spMk id="13" creationId="{96418B0C-A363-47A5-A8C7-CCDF921DDFE3}"/>
          </ac:spMkLst>
        </pc:spChg>
      </pc:sldChg>
    </pc:docChg>
  </pc:docChgLst>
  <pc:docChgLst>
    <pc:chgData name="Albert" userId="264e5833-f4a8-4ac0-b429-9c502ba9fd88" providerId="ADAL" clId="{600F569F-9284-494F-9F48-6308CB4CA1D6}"/>
    <pc:docChg chg="undo custSel addSld delSld modSld sldOrd">
      <pc:chgData name="Albert" userId="264e5833-f4a8-4ac0-b429-9c502ba9fd88" providerId="ADAL" clId="{600F569F-9284-494F-9F48-6308CB4CA1D6}" dt="2021-02-12T15:52:30.999" v="2080" actId="1035"/>
      <pc:docMkLst>
        <pc:docMk/>
      </pc:docMkLst>
      <pc:sldChg chg="modSp">
        <pc:chgData name="Albert" userId="264e5833-f4a8-4ac0-b429-9c502ba9fd88" providerId="ADAL" clId="{600F569F-9284-494F-9F48-6308CB4CA1D6}" dt="2021-02-12T08:40:49.945" v="0"/>
        <pc:sldMkLst>
          <pc:docMk/>
          <pc:sldMk cId="3956515684" sldId="297"/>
        </pc:sldMkLst>
        <pc:spChg chg="mod">
          <ac:chgData name="Albert" userId="264e5833-f4a8-4ac0-b429-9c502ba9fd88" providerId="ADAL" clId="{600F569F-9284-494F-9F48-6308CB4CA1D6}" dt="2021-02-12T08:40:49.945" v="0"/>
          <ac:spMkLst>
            <pc:docMk/>
            <pc:sldMk cId="3956515684" sldId="297"/>
            <ac:spMk id="12" creationId="{00000000-0000-0000-0000-000000000000}"/>
          </ac:spMkLst>
        </pc:spChg>
      </pc:sldChg>
      <pc:sldChg chg="del">
        <pc:chgData name="Albert" userId="264e5833-f4a8-4ac0-b429-9c502ba9fd88" providerId="ADAL" clId="{600F569F-9284-494F-9F48-6308CB4CA1D6}" dt="2021-02-12T14:57:34.844" v="1034" actId="47"/>
        <pc:sldMkLst>
          <pc:docMk/>
          <pc:sldMk cId="1811053568" sldId="298"/>
        </pc:sldMkLst>
      </pc:sldChg>
      <pc:sldChg chg="modSp">
        <pc:chgData name="Albert" userId="264e5833-f4a8-4ac0-b429-9c502ba9fd88" providerId="ADAL" clId="{600F569F-9284-494F-9F48-6308CB4CA1D6}" dt="2021-02-12T08:41:31.379" v="4"/>
        <pc:sldMkLst>
          <pc:docMk/>
          <pc:sldMk cId="3393056051" sldId="299"/>
        </pc:sldMkLst>
        <pc:spChg chg="mod">
          <ac:chgData name="Albert" userId="264e5833-f4a8-4ac0-b429-9c502ba9fd88" providerId="ADAL" clId="{600F569F-9284-494F-9F48-6308CB4CA1D6}" dt="2021-02-12T08:41:31.379" v="4"/>
          <ac:spMkLst>
            <pc:docMk/>
            <pc:sldMk cId="3393056051" sldId="299"/>
            <ac:spMk id="12" creationId="{00000000-0000-0000-0000-000000000000}"/>
          </ac:spMkLst>
        </pc:spChg>
      </pc:sldChg>
      <pc:sldChg chg="del">
        <pc:chgData name="Albert" userId="264e5833-f4a8-4ac0-b429-9c502ba9fd88" providerId="ADAL" clId="{600F569F-9284-494F-9F48-6308CB4CA1D6}" dt="2021-02-12T14:57:37.685" v="1035" actId="47"/>
        <pc:sldMkLst>
          <pc:docMk/>
          <pc:sldMk cId="1194167266" sldId="300"/>
        </pc:sldMkLst>
      </pc:sldChg>
      <pc:sldChg chg="del">
        <pc:chgData name="Albert" userId="264e5833-f4a8-4ac0-b429-9c502ba9fd88" providerId="ADAL" clId="{600F569F-9284-494F-9F48-6308CB4CA1D6}" dt="2021-02-12T14:57:50.067" v="1042" actId="47"/>
        <pc:sldMkLst>
          <pc:docMk/>
          <pc:sldMk cId="4076247923" sldId="301"/>
        </pc:sldMkLst>
      </pc:sldChg>
      <pc:sldChg chg="del">
        <pc:chgData name="Albert" userId="264e5833-f4a8-4ac0-b429-9c502ba9fd88" providerId="ADAL" clId="{600F569F-9284-494F-9F48-6308CB4CA1D6}" dt="2021-02-12T14:57:54.638" v="1043" actId="47"/>
        <pc:sldMkLst>
          <pc:docMk/>
          <pc:sldMk cId="2999006962" sldId="302"/>
        </pc:sldMkLst>
      </pc:sldChg>
      <pc:sldChg chg="del">
        <pc:chgData name="Albert" userId="264e5833-f4a8-4ac0-b429-9c502ba9fd88" providerId="ADAL" clId="{600F569F-9284-494F-9F48-6308CB4CA1D6}" dt="2021-02-12T14:57:57.719" v="1044" actId="47"/>
        <pc:sldMkLst>
          <pc:docMk/>
          <pc:sldMk cId="2158751469" sldId="303"/>
        </pc:sldMkLst>
      </pc:sldChg>
      <pc:sldChg chg="del">
        <pc:chgData name="Albert" userId="264e5833-f4a8-4ac0-b429-9c502ba9fd88" providerId="ADAL" clId="{600F569F-9284-494F-9F48-6308CB4CA1D6}" dt="2021-02-12T14:57:39.653" v="1036" actId="47"/>
        <pc:sldMkLst>
          <pc:docMk/>
          <pc:sldMk cId="168694148" sldId="305"/>
        </pc:sldMkLst>
      </pc:sldChg>
      <pc:sldChg chg="del">
        <pc:chgData name="Albert" userId="264e5833-f4a8-4ac0-b429-9c502ba9fd88" providerId="ADAL" clId="{600F569F-9284-494F-9F48-6308CB4CA1D6}" dt="2021-02-12T14:57:41.274" v="1037" actId="47"/>
        <pc:sldMkLst>
          <pc:docMk/>
          <pc:sldMk cId="1490614536" sldId="306"/>
        </pc:sldMkLst>
      </pc:sldChg>
      <pc:sldChg chg="del">
        <pc:chgData name="Albert" userId="264e5833-f4a8-4ac0-b429-9c502ba9fd88" providerId="ADAL" clId="{600F569F-9284-494F-9F48-6308CB4CA1D6}" dt="2021-02-12T14:57:42.563" v="1038" actId="47"/>
        <pc:sldMkLst>
          <pc:docMk/>
          <pc:sldMk cId="2099629417" sldId="307"/>
        </pc:sldMkLst>
      </pc:sldChg>
      <pc:sldChg chg="del">
        <pc:chgData name="Albert" userId="264e5833-f4a8-4ac0-b429-9c502ba9fd88" providerId="ADAL" clId="{600F569F-9284-494F-9F48-6308CB4CA1D6}" dt="2021-02-12T14:57:43.682" v="1039" actId="47"/>
        <pc:sldMkLst>
          <pc:docMk/>
          <pc:sldMk cId="27796616" sldId="308"/>
        </pc:sldMkLst>
      </pc:sldChg>
      <pc:sldChg chg="del">
        <pc:chgData name="Albert" userId="264e5833-f4a8-4ac0-b429-9c502ba9fd88" providerId="ADAL" clId="{600F569F-9284-494F-9F48-6308CB4CA1D6}" dt="2021-02-12T14:57:44.769" v="1040" actId="47"/>
        <pc:sldMkLst>
          <pc:docMk/>
          <pc:sldMk cId="349576022" sldId="309"/>
        </pc:sldMkLst>
      </pc:sldChg>
      <pc:sldChg chg="del">
        <pc:chgData name="Albert" userId="264e5833-f4a8-4ac0-b429-9c502ba9fd88" providerId="ADAL" clId="{600F569F-9284-494F-9F48-6308CB4CA1D6}" dt="2021-02-12T14:57:46.693" v="1041" actId="47"/>
        <pc:sldMkLst>
          <pc:docMk/>
          <pc:sldMk cId="851692861" sldId="310"/>
        </pc:sldMkLst>
      </pc:sldChg>
      <pc:sldChg chg="del">
        <pc:chgData name="Albert" userId="264e5833-f4a8-4ac0-b429-9c502ba9fd88" providerId="ADAL" clId="{600F569F-9284-494F-9F48-6308CB4CA1D6}" dt="2021-02-12T14:58:02.916" v="1046" actId="47"/>
        <pc:sldMkLst>
          <pc:docMk/>
          <pc:sldMk cId="2698200766" sldId="311"/>
        </pc:sldMkLst>
      </pc:sldChg>
      <pc:sldChg chg="modSp">
        <pc:chgData name="Albert" userId="264e5833-f4a8-4ac0-b429-9c502ba9fd88" providerId="ADAL" clId="{600F569F-9284-494F-9F48-6308CB4CA1D6}" dt="2021-02-12T08:41:47.845" v="6"/>
        <pc:sldMkLst>
          <pc:docMk/>
          <pc:sldMk cId="880804383" sldId="312"/>
        </pc:sldMkLst>
        <pc:spChg chg="mod">
          <ac:chgData name="Albert" userId="264e5833-f4a8-4ac0-b429-9c502ba9fd88" providerId="ADAL" clId="{600F569F-9284-494F-9F48-6308CB4CA1D6}" dt="2021-02-12T08:41:47.845" v="6"/>
          <ac:spMkLst>
            <pc:docMk/>
            <pc:sldMk cId="880804383" sldId="312"/>
            <ac:spMk id="12" creationId="{00000000-0000-0000-0000-000000000000}"/>
          </ac:spMkLst>
        </pc:spChg>
      </pc:sldChg>
      <pc:sldChg chg="modSp">
        <pc:chgData name="Albert" userId="264e5833-f4a8-4ac0-b429-9c502ba9fd88" providerId="ADAL" clId="{600F569F-9284-494F-9F48-6308CB4CA1D6}" dt="2021-02-12T08:41:39.933" v="5"/>
        <pc:sldMkLst>
          <pc:docMk/>
          <pc:sldMk cId="3841481465" sldId="313"/>
        </pc:sldMkLst>
        <pc:spChg chg="mod">
          <ac:chgData name="Albert" userId="264e5833-f4a8-4ac0-b429-9c502ba9fd88" providerId="ADAL" clId="{600F569F-9284-494F-9F48-6308CB4CA1D6}" dt="2021-02-12T08:41:39.933" v="5"/>
          <ac:spMkLst>
            <pc:docMk/>
            <pc:sldMk cId="3841481465" sldId="313"/>
            <ac:spMk id="12" creationId="{00000000-0000-0000-0000-000000000000}"/>
          </ac:spMkLst>
        </pc:spChg>
      </pc:sldChg>
      <pc:sldChg chg="modSp">
        <pc:chgData name="Albert" userId="264e5833-f4a8-4ac0-b429-9c502ba9fd88" providerId="ADAL" clId="{600F569F-9284-494F-9F48-6308CB4CA1D6}" dt="2021-02-12T08:41:22.503" v="3"/>
        <pc:sldMkLst>
          <pc:docMk/>
          <pc:sldMk cId="3119804202" sldId="314"/>
        </pc:sldMkLst>
        <pc:spChg chg="mod">
          <ac:chgData name="Albert" userId="264e5833-f4a8-4ac0-b429-9c502ba9fd88" providerId="ADAL" clId="{600F569F-9284-494F-9F48-6308CB4CA1D6}" dt="2021-02-12T08:41:22.503" v="3"/>
          <ac:spMkLst>
            <pc:docMk/>
            <pc:sldMk cId="3119804202" sldId="314"/>
            <ac:spMk id="12" creationId="{00000000-0000-0000-0000-000000000000}"/>
          </ac:spMkLst>
        </pc:spChg>
      </pc:sldChg>
      <pc:sldChg chg="del">
        <pc:chgData name="Albert" userId="264e5833-f4a8-4ac0-b429-9c502ba9fd88" providerId="ADAL" clId="{600F569F-9284-494F-9F48-6308CB4CA1D6}" dt="2021-02-12T14:58:08.068" v="1047" actId="47"/>
        <pc:sldMkLst>
          <pc:docMk/>
          <pc:sldMk cId="2817260830" sldId="316"/>
        </pc:sldMkLst>
      </pc:sldChg>
      <pc:sldChg chg="del">
        <pc:chgData name="Albert" userId="264e5833-f4a8-4ac0-b429-9c502ba9fd88" providerId="ADAL" clId="{600F569F-9284-494F-9F48-6308CB4CA1D6}" dt="2021-02-12T14:58:09.609" v="1048" actId="47"/>
        <pc:sldMkLst>
          <pc:docMk/>
          <pc:sldMk cId="692884969" sldId="317"/>
        </pc:sldMkLst>
      </pc:sldChg>
      <pc:sldChg chg="del">
        <pc:chgData name="Albert" userId="264e5833-f4a8-4ac0-b429-9c502ba9fd88" providerId="ADAL" clId="{600F569F-9284-494F-9F48-6308CB4CA1D6}" dt="2021-02-12T14:58:22.984" v="1049" actId="47"/>
        <pc:sldMkLst>
          <pc:docMk/>
          <pc:sldMk cId="4238188356" sldId="318"/>
        </pc:sldMkLst>
      </pc:sldChg>
      <pc:sldChg chg="del">
        <pc:chgData name="Albert" userId="264e5833-f4a8-4ac0-b429-9c502ba9fd88" providerId="ADAL" clId="{600F569F-9284-494F-9F48-6308CB4CA1D6}" dt="2021-02-12T14:58:00.310" v="1045" actId="47"/>
        <pc:sldMkLst>
          <pc:docMk/>
          <pc:sldMk cId="3229847950" sldId="319"/>
        </pc:sldMkLst>
      </pc:sldChg>
      <pc:sldChg chg="modSp mod">
        <pc:chgData name="Albert" userId="264e5833-f4a8-4ac0-b429-9c502ba9fd88" providerId="ADAL" clId="{600F569F-9284-494F-9F48-6308CB4CA1D6}" dt="2021-02-12T08:50:45.183" v="66" actId="6549"/>
        <pc:sldMkLst>
          <pc:docMk/>
          <pc:sldMk cId="3025538187" sldId="320"/>
        </pc:sldMkLst>
        <pc:spChg chg="mod">
          <ac:chgData name="Albert" userId="264e5833-f4a8-4ac0-b429-9c502ba9fd88" providerId="ADAL" clId="{600F569F-9284-494F-9F48-6308CB4CA1D6}" dt="2021-02-12T08:50:45.183" v="66" actId="6549"/>
          <ac:spMkLst>
            <pc:docMk/>
            <pc:sldMk cId="3025538187" sldId="320"/>
            <ac:spMk id="11" creationId="{8ADFD8A9-579F-46C3-9700-181EA54BC587}"/>
          </ac:spMkLst>
        </pc:spChg>
      </pc:sldChg>
      <pc:sldChg chg="del">
        <pc:chgData name="Albert" userId="264e5833-f4a8-4ac0-b429-9c502ba9fd88" providerId="ADAL" clId="{600F569F-9284-494F-9F48-6308CB4CA1D6}" dt="2021-02-12T14:57:33.631" v="1033" actId="47"/>
        <pc:sldMkLst>
          <pc:docMk/>
          <pc:sldMk cId="1809118020" sldId="321"/>
        </pc:sldMkLst>
      </pc:sldChg>
      <pc:sldChg chg="modSp">
        <pc:chgData name="Albert" userId="264e5833-f4a8-4ac0-b429-9c502ba9fd88" providerId="ADAL" clId="{600F569F-9284-494F-9F48-6308CB4CA1D6}" dt="2021-02-12T08:41:06.528" v="2"/>
        <pc:sldMkLst>
          <pc:docMk/>
          <pc:sldMk cId="3023610811" sldId="322"/>
        </pc:sldMkLst>
        <pc:spChg chg="mod">
          <ac:chgData name="Albert" userId="264e5833-f4a8-4ac0-b429-9c502ba9fd88" providerId="ADAL" clId="{600F569F-9284-494F-9F48-6308CB4CA1D6}" dt="2021-02-12T08:41:06.528" v="2"/>
          <ac:spMkLst>
            <pc:docMk/>
            <pc:sldMk cId="3023610811" sldId="322"/>
            <ac:spMk id="12" creationId="{00000000-0000-0000-0000-000000000000}"/>
          </ac:spMkLst>
        </pc:spChg>
      </pc:sldChg>
      <pc:sldChg chg="modSp">
        <pc:chgData name="Albert" userId="264e5833-f4a8-4ac0-b429-9c502ba9fd88" providerId="ADAL" clId="{600F569F-9284-494F-9F48-6308CB4CA1D6}" dt="2021-02-12T08:40:59.093" v="1"/>
        <pc:sldMkLst>
          <pc:docMk/>
          <pc:sldMk cId="2396514784" sldId="323"/>
        </pc:sldMkLst>
        <pc:spChg chg="mod">
          <ac:chgData name="Albert" userId="264e5833-f4a8-4ac0-b429-9c502ba9fd88" providerId="ADAL" clId="{600F569F-9284-494F-9F48-6308CB4CA1D6}" dt="2021-02-12T08:40:59.093" v="1"/>
          <ac:spMkLst>
            <pc:docMk/>
            <pc:sldMk cId="2396514784" sldId="323"/>
            <ac:spMk id="12" creationId="{00000000-0000-0000-0000-000000000000}"/>
          </ac:spMkLst>
        </pc:spChg>
      </pc:sldChg>
      <pc:sldChg chg="modSp">
        <pc:chgData name="Albert" userId="264e5833-f4a8-4ac0-b429-9c502ba9fd88" providerId="ADAL" clId="{600F569F-9284-494F-9F48-6308CB4CA1D6}" dt="2021-02-12T08:41:56.505" v="7"/>
        <pc:sldMkLst>
          <pc:docMk/>
          <pc:sldMk cId="1772159594" sldId="324"/>
        </pc:sldMkLst>
        <pc:picChg chg="mod">
          <ac:chgData name="Albert" userId="264e5833-f4a8-4ac0-b429-9c502ba9fd88" providerId="ADAL" clId="{600F569F-9284-494F-9F48-6308CB4CA1D6}" dt="2021-02-12T08:41:56.505" v="7"/>
          <ac:picMkLst>
            <pc:docMk/>
            <pc:sldMk cId="1772159594" sldId="324"/>
            <ac:picMk id="3074" creationId="{D3012636-BEAC-4779-AE40-99C41A7E783B}"/>
          </ac:picMkLst>
        </pc:picChg>
      </pc:sldChg>
      <pc:sldChg chg="modSp mod">
        <pc:chgData name="Albert" userId="264e5833-f4a8-4ac0-b429-9c502ba9fd88" providerId="ADAL" clId="{600F569F-9284-494F-9F48-6308CB4CA1D6}" dt="2021-02-12T15:38:37.911" v="1832" actId="14100"/>
        <pc:sldMkLst>
          <pc:docMk/>
          <pc:sldMk cId="3886783660" sldId="325"/>
        </pc:sldMkLst>
        <pc:spChg chg="mod">
          <ac:chgData name="Albert" userId="264e5833-f4a8-4ac0-b429-9c502ba9fd88" providerId="ADAL" clId="{600F569F-9284-494F-9F48-6308CB4CA1D6}" dt="2021-02-12T08:42:07.210" v="8"/>
          <ac:spMkLst>
            <pc:docMk/>
            <pc:sldMk cId="3886783660" sldId="325"/>
            <ac:spMk id="12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15:38:37.911" v="1832" actId="14100"/>
          <ac:spMkLst>
            <pc:docMk/>
            <pc:sldMk cId="3886783660" sldId="325"/>
            <ac:spMk id="15" creationId="{0EA3D4A0-117B-4FE1-B31E-197485B27A9B}"/>
          </ac:spMkLst>
        </pc:spChg>
      </pc:sldChg>
      <pc:sldChg chg="modSp">
        <pc:chgData name="Albert" userId="264e5833-f4a8-4ac0-b429-9c502ba9fd88" providerId="ADAL" clId="{600F569F-9284-494F-9F48-6308CB4CA1D6}" dt="2021-02-12T08:42:19.898" v="9"/>
        <pc:sldMkLst>
          <pc:docMk/>
          <pc:sldMk cId="624347877" sldId="326"/>
        </pc:sldMkLst>
        <pc:spChg chg="mod">
          <ac:chgData name="Albert" userId="264e5833-f4a8-4ac0-b429-9c502ba9fd88" providerId="ADAL" clId="{600F569F-9284-494F-9F48-6308CB4CA1D6}" dt="2021-02-12T08:42:19.898" v="9"/>
          <ac:spMkLst>
            <pc:docMk/>
            <pc:sldMk cId="624347877" sldId="326"/>
            <ac:spMk id="12" creationId="{00000000-0000-0000-0000-000000000000}"/>
          </ac:spMkLst>
        </pc:spChg>
      </pc:sldChg>
      <pc:sldChg chg="modSp">
        <pc:chgData name="Albert" userId="264e5833-f4a8-4ac0-b429-9c502ba9fd88" providerId="ADAL" clId="{600F569F-9284-494F-9F48-6308CB4CA1D6}" dt="2021-02-12T08:42:28.111" v="10"/>
        <pc:sldMkLst>
          <pc:docMk/>
          <pc:sldMk cId="49444604" sldId="327"/>
        </pc:sldMkLst>
        <pc:spChg chg="mod">
          <ac:chgData name="Albert" userId="264e5833-f4a8-4ac0-b429-9c502ba9fd88" providerId="ADAL" clId="{600F569F-9284-494F-9F48-6308CB4CA1D6}" dt="2021-02-12T08:42:28.111" v="10"/>
          <ac:spMkLst>
            <pc:docMk/>
            <pc:sldMk cId="49444604" sldId="327"/>
            <ac:spMk id="12" creationId="{00000000-0000-0000-0000-000000000000}"/>
          </ac:spMkLst>
        </pc:spChg>
      </pc:sldChg>
      <pc:sldChg chg="modSp mod">
        <pc:chgData name="Albert" userId="264e5833-f4a8-4ac0-b429-9c502ba9fd88" providerId="ADAL" clId="{600F569F-9284-494F-9F48-6308CB4CA1D6}" dt="2021-02-12T15:43:42.803" v="1901" actId="113"/>
        <pc:sldMkLst>
          <pc:docMk/>
          <pc:sldMk cId="765975253" sldId="328"/>
        </pc:sldMkLst>
        <pc:spChg chg="mod">
          <ac:chgData name="Albert" userId="264e5833-f4a8-4ac0-b429-9c502ba9fd88" providerId="ADAL" clId="{600F569F-9284-494F-9F48-6308CB4CA1D6}" dt="2021-02-12T15:43:42.803" v="1901" actId="113"/>
          <ac:spMkLst>
            <pc:docMk/>
            <pc:sldMk cId="765975253" sldId="328"/>
            <ac:spMk id="2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15:43:29.088" v="1900" actId="20577"/>
          <ac:spMkLst>
            <pc:docMk/>
            <pc:sldMk cId="765975253" sldId="328"/>
            <ac:spMk id="3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08:42:38.706" v="11"/>
          <ac:spMkLst>
            <pc:docMk/>
            <pc:sldMk cId="765975253" sldId="328"/>
            <ac:spMk id="12" creationId="{00000000-0000-0000-0000-000000000000}"/>
          </ac:spMkLst>
        </pc:spChg>
      </pc:sldChg>
      <pc:sldChg chg="addSp modSp add mod ord">
        <pc:chgData name="Albert" userId="264e5833-f4a8-4ac0-b429-9c502ba9fd88" providerId="ADAL" clId="{600F569F-9284-494F-9F48-6308CB4CA1D6}" dt="2021-02-12T15:13:11.763" v="1529" actId="20577"/>
        <pc:sldMkLst>
          <pc:docMk/>
          <pc:sldMk cId="1735946798" sldId="329"/>
        </pc:sldMkLst>
        <pc:spChg chg="mod">
          <ac:chgData name="Albert" userId="264e5833-f4a8-4ac0-b429-9c502ba9fd88" providerId="ADAL" clId="{600F569F-9284-494F-9F48-6308CB4CA1D6}" dt="2021-02-12T12:24:37.681" v="978" actId="1035"/>
          <ac:spMkLst>
            <pc:docMk/>
            <pc:sldMk cId="1735946798" sldId="329"/>
            <ac:spMk id="2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15:13:11.763" v="1529" actId="20577"/>
          <ac:spMkLst>
            <pc:docMk/>
            <pc:sldMk cId="1735946798" sldId="329"/>
            <ac:spMk id="3" creationId="{00000000-0000-0000-0000-000000000000}"/>
          </ac:spMkLst>
        </pc:spChg>
        <pc:spChg chg="add mod">
          <ac:chgData name="Albert" userId="264e5833-f4a8-4ac0-b429-9c502ba9fd88" providerId="ADAL" clId="{600F569F-9284-494F-9F48-6308CB4CA1D6}" dt="2021-02-12T14:34:25.988" v="1032" actId="207"/>
          <ac:spMkLst>
            <pc:docMk/>
            <pc:sldMk cId="1735946798" sldId="329"/>
            <ac:spMk id="5" creationId="{126D5F13-EA48-4207-BFE1-8EFFABCB7695}"/>
          </ac:spMkLst>
        </pc:spChg>
        <pc:spChg chg="mod">
          <ac:chgData name="Albert" userId="264e5833-f4a8-4ac0-b429-9c502ba9fd88" providerId="ADAL" clId="{600F569F-9284-494F-9F48-6308CB4CA1D6}" dt="2021-02-12T12:24:54.642" v="996" actId="1037"/>
          <ac:spMkLst>
            <pc:docMk/>
            <pc:sldMk cId="1735946798" sldId="329"/>
            <ac:spMk id="12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08:52:11.474" v="101" actId="20577"/>
          <ac:spMkLst>
            <pc:docMk/>
            <pc:sldMk cId="1735946798" sldId="329"/>
            <ac:spMk id="18442" creationId="{00000000-0000-0000-0000-000000000000}"/>
          </ac:spMkLst>
        </pc:spChg>
      </pc:sldChg>
      <pc:sldChg chg="delSp modSp add mod">
        <pc:chgData name="Albert" userId="264e5833-f4a8-4ac0-b429-9c502ba9fd88" providerId="ADAL" clId="{600F569F-9284-494F-9F48-6308CB4CA1D6}" dt="2021-02-12T15:52:30.999" v="2080" actId="1035"/>
        <pc:sldMkLst>
          <pc:docMk/>
          <pc:sldMk cId="996802572" sldId="330"/>
        </pc:sldMkLst>
        <pc:spChg chg="mod">
          <ac:chgData name="Albert" userId="264e5833-f4a8-4ac0-b429-9c502ba9fd88" providerId="ADAL" clId="{600F569F-9284-494F-9F48-6308CB4CA1D6}" dt="2021-02-12T15:51:51.692" v="2026" actId="1035"/>
          <ac:spMkLst>
            <pc:docMk/>
            <pc:sldMk cId="996802572" sldId="330"/>
            <ac:spMk id="2" creationId="{00000000-0000-0000-0000-000000000000}"/>
          </ac:spMkLst>
        </pc:spChg>
        <pc:spChg chg="mod">
          <ac:chgData name="Albert" userId="264e5833-f4a8-4ac0-b429-9c502ba9fd88" providerId="ADAL" clId="{600F569F-9284-494F-9F48-6308CB4CA1D6}" dt="2021-02-12T15:52:30.999" v="2080" actId="1035"/>
          <ac:spMkLst>
            <pc:docMk/>
            <pc:sldMk cId="996802572" sldId="330"/>
            <ac:spMk id="3" creationId="{00000000-0000-0000-0000-000000000000}"/>
          </ac:spMkLst>
        </pc:spChg>
        <pc:spChg chg="del">
          <ac:chgData name="Albert" userId="264e5833-f4a8-4ac0-b429-9c502ba9fd88" providerId="ADAL" clId="{600F569F-9284-494F-9F48-6308CB4CA1D6}" dt="2021-02-12T15:06:38.668" v="1392" actId="478"/>
          <ac:spMkLst>
            <pc:docMk/>
            <pc:sldMk cId="996802572" sldId="330"/>
            <ac:spMk id="5" creationId="{126D5F13-EA48-4207-BFE1-8EFFABCB7695}"/>
          </ac:spMkLst>
        </pc:spChg>
        <pc:spChg chg="mod">
          <ac:chgData name="Albert" userId="264e5833-f4a8-4ac0-b429-9c502ba9fd88" providerId="ADAL" clId="{600F569F-9284-494F-9F48-6308CB4CA1D6}" dt="2021-02-12T14:58:50.026" v="1076" actId="20577"/>
          <ac:spMkLst>
            <pc:docMk/>
            <pc:sldMk cId="996802572" sldId="330"/>
            <ac:spMk id="18442" creationId="{00000000-0000-0000-0000-000000000000}"/>
          </ac:spMkLst>
        </pc:spChg>
      </pc:sldChg>
    </pc:docChg>
  </pc:docChgLst>
  <pc:docChgLst>
    <pc:chgData name="Alvarez Fontanet, Albert" userId="264e5833-f4a8-4ac0-b429-9c502ba9fd88" providerId="ADAL" clId="{A4D1F6CF-AE0E-4020-AC1E-55AE502CDCC1}"/>
    <pc:docChg chg="undo redo custSel addSld delSld modSld sldOrd">
      <pc:chgData name="Alvarez Fontanet, Albert" userId="264e5833-f4a8-4ac0-b429-9c502ba9fd88" providerId="ADAL" clId="{A4D1F6CF-AE0E-4020-AC1E-55AE502CDCC1}" dt="2021-05-05T14:04:39.913" v="1734" actId="1076"/>
      <pc:docMkLst>
        <pc:docMk/>
      </pc:docMkLst>
      <pc:sldChg chg="addSp modSp mod">
        <pc:chgData name="Alvarez Fontanet, Albert" userId="264e5833-f4a8-4ac0-b429-9c502ba9fd88" providerId="ADAL" clId="{A4D1F6CF-AE0E-4020-AC1E-55AE502CDCC1}" dt="2021-05-05T14:04:39.913" v="1734" actId="1076"/>
        <pc:sldMkLst>
          <pc:docMk/>
          <pc:sldMk cId="0" sldId="257"/>
        </pc:sldMkLst>
        <pc:spChg chg="add mod">
          <ac:chgData name="Alvarez Fontanet, Albert" userId="264e5833-f4a8-4ac0-b429-9c502ba9fd88" providerId="ADAL" clId="{A4D1F6CF-AE0E-4020-AC1E-55AE502CDCC1}" dt="2021-05-05T14:04:39.913" v="1734" actId="1076"/>
          <ac:spMkLst>
            <pc:docMk/>
            <pc:sldMk cId="0" sldId="257"/>
            <ac:spMk id="6" creationId="{18F2F79A-7DAF-45B4-B3B4-6AC599C61405}"/>
          </ac:spMkLst>
        </pc:spChg>
      </pc:sldChg>
      <pc:sldChg chg="modSp mod">
        <pc:chgData name="Alvarez Fontanet, Albert" userId="264e5833-f4a8-4ac0-b429-9c502ba9fd88" providerId="ADAL" clId="{A4D1F6CF-AE0E-4020-AC1E-55AE502CDCC1}" dt="2021-04-28T14:25:47.516" v="1006" actId="255"/>
        <pc:sldMkLst>
          <pc:docMk/>
          <pc:sldMk cId="3393056051" sldId="299"/>
        </pc:sldMkLst>
        <pc:spChg chg="mod">
          <ac:chgData name="Alvarez Fontanet, Albert" userId="264e5833-f4a8-4ac0-b429-9c502ba9fd88" providerId="ADAL" clId="{A4D1F6CF-AE0E-4020-AC1E-55AE502CDCC1}" dt="2021-04-28T14:25:47.516" v="1006" actId="255"/>
          <ac:spMkLst>
            <pc:docMk/>
            <pc:sldMk cId="3393056051" sldId="299"/>
            <ac:spMk id="3" creationId="{00000000-0000-0000-0000-000000000000}"/>
          </ac:spMkLst>
        </pc:spChg>
      </pc:sldChg>
      <pc:sldChg chg="addSp modSp mod">
        <pc:chgData name="Alvarez Fontanet, Albert" userId="264e5833-f4a8-4ac0-b429-9c502ba9fd88" providerId="ADAL" clId="{A4D1F6CF-AE0E-4020-AC1E-55AE502CDCC1}" dt="2021-04-22T07:06:27.415" v="816" actId="20577"/>
        <pc:sldMkLst>
          <pc:docMk/>
          <pc:sldMk cId="168694148" sldId="305"/>
        </pc:sldMkLst>
        <pc:spChg chg="add mod">
          <ac:chgData name="Alvarez Fontanet, Albert" userId="264e5833-f4a8-4ac0-b429-9c502ba9fd88" providerId="ADAL" clId="{A4D1F6CF-AE0E-4020-AC1E-55AE502CDCC1}" dt="2021-04-22T07:06:27.415" v="816" actId="20577"/>
          <ac:spMkLst>
            <pc:docMk/>
            <pc:sldMk cId="168694148" sldId="305"/>
            <ac:spMk id="14" creationId="{5FC07E1E-2576-4374-A851-63BDB10E8364}"/>
          </ac:spMkLst>
        </pc:spChg>
        <pc:spChg chg="mod">
          <ac:chgData name="Alvarez Fontanet, Albert" userId="264e5833-f4a8-4ac0-b429-9c502ba9fd88" providerId="ADAL" clId="{A4D1F6CF-AE0E-4020-AC1E-55AE502CDCC1}" dt="2021-04-22T07:04:39.513" v="753" actId="255"/>
          <ac:spMkLst>
            <pc:docMk/>
            <pc:sldMk cId="168694148" sldId="305"/>
            <ac:spMk id="15" creationId="{30493E47-D048-471F-BEDD-0E89A7A9C36D}"/>
          </ac:spMkLst>
        </pc:spChg>
      </pc:sldChg>
      <pc:sldChg chg="modSp mod">
        <pc:chgData name="Alvarez Fontanet, Albert" userId="264e5833-f4a8-4ac0-b429-9c502ba9fd88" providerId="ADAL" clId="{A4D1F6CF-AE0E-4020-AC1E-55AE502CDCC1}" dt="2021-04-22T07:49:25.438" v="842" actId="20577"/>
        <pc:sldMkLst>
          <pc:docMk/>
          <pc:sldMk cId="880804383" sldId="312"/>
        </pc:sldMkLst>
        <pc:spChg chg="mod">
          <ac:chgData name="Alvarez Fontanet, Albert" userId="264e5833-f4a8-4ac0-b429-9c502ba9fd88" providerId="ADAL" clId="{A4D1F6CF-AE0E-4020-AC1E-55AE502CDCC1}" dt="2021-04-22T07:49:25.438" v="842" actId="20577"/>
          <ac:spMkLst>
            <pc:docMk/>
            <pc:sldMk cId="880804383" sldId="312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A4D1F6CF-AE0E-4020-AC1E-55AE502CDCC1}" dt="2021-04-22T07:01:04.467" v="593" actId="1076"/>
          <ac:spMkLst>
            <pc:docMk/>
            <pc:sldMk cId="880804383" sldId="312"/>
            <ac:spMk id="18" creationId="{6FE98DAA-8E45-4310-B2F2-78F634014698}"/>
          </ac:spMkLst>
        </pc:spChg>
      </pc:sldChg>
      <pc:sldChg chg="modSp mod">
        <pc:chgData name="Alvarez Fontanet, Albert" userId="264e5833-f4a8-4ac0-b429-9c502ba9fd88" providerId="ADAL" clId="{A4D1F6CF-AE0E-4020-AC1E-55AE502CDCC1}" dt="2021-04-20T06:59:55.656" v="578" actId="115"/>
        <pc:sldMkLst>
          <pc:docMk/>
          <pc:sldMk cId="3841481465" sldId="313"/>
        </pc:sldMkLst>
        <pc:spChg chg="mod">
          <ac:chgData name="Alvarez Fontanet, Albert" userId="264e5833-f4a8-4ac0-b429-9c502ba9fd88" providerId="ADAL" clId="{A4D1F6CF-AE0E-4020-AC1E-55AE502CDCC1}" dt="2021-04-20T06:59:55.656" v="578" actId="115"/>
          <ac:spMkLst>
            <pc:docMk/>
            <pc:sldMk cId="3841481465" sldId="313"/>
            <ac:spMk id="3" creationId="{C367CC4D-67AE-4828-8FC6-13856234776F}"/>
          </ac:spMkLst>
        </pc:spChg>
        <pc:spChg chg="mod">
          <ac:chgData name="Alvarez Fontanet, Albert" userId="264e5833-f4a8-4ac0-b429-9c502ba9fd88" providerId="ADAL" clId="{A4D1F6CF-AE0E-4020-AC1E-55AE502CDCC1}" dt="2021-04-20T06:58:25.755" v="576" actId="113"/>
          <ac:spMkLst>
            <pc:docMk/>
            <pc:sldMk cId="3841481465" sldId="313"/>
            <ac:spMk id="15" creationId="{63BA8A9E-E321-4224-8CD4-C9E4162BF7F8}"/>
          </ac:spMkLst>
        </pc:spChg>
      </pc:sldChg>
      <pc:sldChg chg="modSp mod">
        <pc:chgData name="Alvarez Fontanet, Albert" userId="264e5833-f4a8-4ac0-b429-9c502ba9fd88" providerId="ADAL" clId="{A4D1F6CF-AE0E-4020-AC1E-55AE502CDCC1}" dt="2021-05-05T10:35:34.538" v="1082" actId="20577"/>
        <pc:sldMkLst>
          <pc:docMk/>
          <pc:sldMk cId="3025538187" sldId="320"/>
        </pc:sldMkLst>
        <pc:spChg chg="mod">
          <ac:chgData name="Alvarez Fontanet, Albert" userId="264e5833-f4a8-4ac0-b429-9c502ba9fd88" providerId="ADAL" clId="{A4D1F6CF-AE0E-4020-AC1E-55AE502CDCC1}" dt="2021-05-05T10:35:34.538" v="1082" actId="20577"/>
          <ac:spMkLst>
            <pc:docMk/>
            <pc:sldMk cId="3025538187" sldId="320"/>
            <ac:spMk id="11" creationId="{8ADFD8A9-579F-46C3-9700-181EA54BC587}"/>
          </ac:spMkLst>
        </pc:spChg>
      </pc:sldChg>
      <pc:sldChg chg="modSp mod">
        <pc:chgData name="Alvarez Fontanet, Albert" userId="264e5833-f4a8-4ac0-b429-9c502ba9fd88" providerId="ADAL" clId="{A4D1F6CF-AE0E-4020-AC1E-55AE502CDCC1}" dt="2021-04-19T14:23:34.544" v="184" actId="20577"/>
        <pc:sldMkLst>
          <pc:docMk/>
          <pc:sldMk cId="1772159594" sldId="324"/>
        </pc:sldMkLst>
        <pc:spChg chg="mod">
          <ac:chgData name="Alvarez Fontanet, Albert" userId="264e5833-f4a8-4ac0-b429-9c502ba9fd88" providerId="ADAL" clId="{A4D1F6CF-AE0E-4020-AC1E-55AE502CDCC1}" dt="2021-04-19T14:23:34.544" v="184" actId="20577"/>
          <ac:spMkLst>
            <pc:docMk/>
            <pc:sldMk cId="1772159594" sldId="324"/>
            <ac:spMk id="13" creationId="{96418B0C-A363-47A5-A8C7-CCDF921DDFE3}"/>
          </ac:spMkLst>
        </pc:spChg>
      </pc:sldChg>
      <pc:sldChg chg="modSp mod">
        <pc:chgData name="Alvarez Fontanet, Albert" userId="264e5833-f4a8-4ac0-b429-9c502ba9fd88" providerId="ADAL" clId="{A4D1F6CF-AE0E-4020-AC1E-55AE502CDCC1}" dt="2021-04-19T15:05:12.849" v="314" actId="255"/>
        <pc:sldMkLst>
          <pc:docMk/>
          <pc:sldMk cId="3886783660" sldId="325"/>
        </pc:sldMkLst>
        <pc:spChg chg="mod">
          <ac:chgData name="Alvarez Fontanet, Albert" userId="264e5833-f4a8-4ac0-b429-9c502ba9fd88" providerId="ADAL" clId="{A4D1F6CF-AE0E-4020-AC1E-55AE502CDCC1}" dt="2021-04-19T15:02:10.642" v="220"/>
          <ac:spMkLst>
            <pc:docMk/>
            <pc:sldMk cId="3886783660" sldId="325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4:30:26.403" v="198" actId="20577"/>
          <ac:spMkLst>
            <pc:docMk/>
            <pc:sldMk cId="3886783660" sldId="325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A4D1F6CF-AE0E-4020-AC1E-55AE502CDCC1}" dt="2021-04-19T15:05:12.849" v="314" actId="255"/>
          <ac:spMkLst>
            <pc:docMk/>
            <pc:sldMk cId="3886783660" sldId="325"/>
            <ac:spMk id="14" creationId="{5D6D2A27-0F9E-49FB-8520-268744A99453}"/>
          </ac:spMkLst>
        </pc:spChg>
        <pc:spChg chg="mod">
          <ac:chgData name="Alvarez Fontanet, Albert" userId="264e5833-f4a8-4ac0-b429-9c502ba9fd88" providerId="ADAL" clId="{A4D1F6CF-AE0E-4020-AC1E-55AE502CDCC1}" dt="2021-04-19T15:04:51.723" v="313" actId="20577"/>
          <ac:spMkLst>
            <pc:docMk/>
            <pc:sldMk cId="3886783660" sldId="325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A4D1F6CF-AE0E-4020-AC1E-55AE502CDCC1}" dt="2021-04-19T15:05:18.788" v="315" actId="255"/>
        <pc:sldMkLst>
          <pc:docMk/>
          <pc:sldMk cId="624347877" sldId="326"/>
        </pc:sldMkLst>
        <pc:spChg chg="mod">
          <ac:chgData name="Alvarez Fontanet, Albert" userId="264e5833-f4a8-4ac0-b429-9c502ba9fd88" providerId="ADAL" clId="{A4D1F6CF-AE0E-4020-AC1E-55AE502CDCC1}" dt="2021-04-19T15:02:21.129" v="221"/>
          <ac:spMkLst>
            <pc:docMk/>
            <pc:sldMk cId="624347877" sldId="326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4:22:01.034" v="151" actId="115"/>
          <ac:spMkLst>
            <pc:docMk/>
            <pc:sldMk cId="624347877" sldId="326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A4D1F6CF-AE0E-4020-AC1E-55AE502CDCC1}" dt="2021-04-19T15:05:18.788" v="315" actId="255"/>
          <ac:spMkLst>
            <pc:docMk/>
            <pc:sldMk cId="624347877" sldId="326"/>
            <ac:spMk id="14" creationId="{5D6D2A27-0F9E-49FB-8520-268744A99453}"/>
          </ac:spMkLst>
        </pc:spChg>
        <pc:spChg chg="mod">
          <ac:chgData name="Alvarez Fontanet, Albert" userId="264e5833-f4a8-4ac0-b429-9c502ba9fd88" providerId="ADAL" clId="{A4D1F6CF-AE0E-4020-AC1E-55AE502CDCC1}" dt="2021-04-19T15:04:45.883" v="311" actId="20577"/>
          <ac:spMkLst>
            <pc:docMk/>
            <pc:sldMk cId="624347877" sldId="326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A4D1F6CF-AE0E-4020-AC1E-55AE502CDCC1}" dt="2021-04-19T15:06:15.065" v="374" actId="6549"/>
        <pc:sldMkLst>
          <pc:docMk/>
          <pc:sldMk cId="49444604" sldId="327"/>
        </pc:sldMkLst>
        <pc:spChg chg="mod">
          <ac:chgData name="Alvarez Fontanet, Albert" userId="264e5833-f4a8-4ac0-b429-9c502ba9fd88" providerId="ADAL" clId="{A4D1F6CF-AE0E-4020-AC1E-55AE502CDCC1}" dt="2021-04-19T14:53:35.934" v="212" actId="20577"/>
          <ac:spMkLst>
            <pc:docMk/>
            <pc:sldMk cId="49444604" sldId="327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5:02:30.321" v="222"/>
          <ac:spMkLst>
            <pc:docMk/>
            <pc:sldMk cId="49444604" sldId="327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5:06:15.065" v="374" actId="6549"/>
          <ac:spMkLst>
            <pc:docMk/>
            <pc:sldMk cId="49444604" sldId="327"/>
            <ac:spMk id="18442" creationId="{00000000-0000-0000-0000-000000000000}"/>
          </ac:spMkLst>
        </pc:spChg>
      </pc:sldChg>
      <pc:sldChg chg="addSp delSp modSp mod ord">
        <pc:chgData name="Alvarez Fontanet, Albert" userId="264e5833-f4a8-4ac0-b429-9c502ba9fd88" providerId="ADAL" clId="{A4D1F6CF-AE0E-4020-AC1E-55AE502CDCC1}" dt="2021-04-23T08:02:11.554" v="1002" actId="1076"/>
        <pc:sldMkLst>
          <pc:docMk/>
          <pc:sldMk cId="765975253" sldId="328"/>
        </pc:sldMkLst>
        <pc:spChg chg="mod">
          <ac:chgData name="Alvarez Fontanet, Albert" userId="264e5833-f4a8-4ac0-b429-9c502ba9fd88" providerId="ADAL" clId="{A4D1F6CF-AE0E-4020-AC1E-55AE502CDCC1}" dt="2021-04-23T07:59:01.553" v="955" actId="1035"/>
          <ac:spMkLst>
            <pc:docMk/>
            <pc:sldMk cId="765975253" sldId="328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23T07:59:01.553" v="955" actId="1035"/>
          <ac:spMkLst>
            <pc:docMk/>
            <pc:sldMk cId="765975253" sldId="328"/>
            <ac:spMk id="3" creationId="{00000000-0000-0000-0000-000000000000}"/>
          </ac:spMkLst>
        </pc:spChg>
        <pc:spChg chg="add mod">
          <ac:chgData name="Alvarez Fontanet, Albert" userId="264e5833-f4a8-4ac0-b429-9c502ba9fd88" providerId="ADAL" clId="{A4D1F6CF-AE0E-4020-AC1E-55AE502CDCC1}" dt="2021-04-23T07:59:01.553" v="955" actId="1035"/>
          <ac:spMkLst>
            <pc:docMk/>
            <pc:sldMk cId="765975253" sldId="328"/>
            <ac:spMk id="5" creationId="{E920435E-A6D0-4FDB-90C6-E53CF34FDA3C}"/>
          </ac:spMkLst>
        </pc:spChg>
        <pc:spChg chg="add del">
          <ac:chgData name="Alvarez Fontanet, Albert" userId="264e5833-f4a8-4ac0-b429-9c502ba9fd88" providerId="ADAL" clId="{A4D1F6CF-AE0E-4020-AC1E-55AE502CDCC1}" dt="2021-04-23T08:01:26.854" v="996" actId="478"/>
          <ac:spMkLst>
            <pc:docMk/>
            <pc:sldMk cId="765975253" sldId="328"/>
            <ac:spMk id="7" creationId="{CBC8A046-AC13-4D68-8F0E-AB4FD95EB728}"/>
          </ac:spMkLst>
        </pc:spChg>
        <pc:spChg chg="add mod">
          <ac:chgData name="Alvarez Fontanet, Albert" userId="264e5833-f4a8-4ac0-b429-9c502ba9fd88" providerId="ADAL" clId="{A4D1F6CF-AE0E-4020-AC1E-55AE502CDCC1}" dt="2021-04-23T08:02:03.707" v="1000" actId="1076"/>
          <ac:spMkLst>
            <pc:docMk/>
            <pc:sldMk cId="765975253" sldId="328"/>
            <ac:spMk id="8" creationId="{52F1ADB0-0E3A-4FEF-BBB2-4A148DAC3926}"/>
          </ac:spMkLst>
        </pc:spChg>
        <pc:spChg chg="mod">
          <ac:chgData name="Alvarez Fontanet, Albert" userId="264e5833-f4a8-4ac0-b429-9c502ba9fd88" providerId="ADAL" clId="{A4D1F6CF-AE0E-4020-AC1E-55AE502CDCC1}" dt="2021-04-19T15:02:37.523" v="223"/>
          <ac:spMkLst>
            <pc:docMk/>
            <pc:sldMk cId="765975253" sldId="328"/>
            <ac:spMk id="12" creationId="{00000000-0000-0000-0000-000000000000}"/>
          </ac:spMkLst>
        </pc:spChg>
        <pc:spChg chg="add mod">
          <ac:chgData name="Alvarez Fontanet, Albert" userId="264e5833-f4a8-4ac0-b429-9c502ba9fd88" providerId="ADAL" clId="{A4D1F6CF-AE0E-4020-AC1E-55AE502CDCC1}" dt="2021-04-23T08:02:11.554" v="1002" actId="1076"/>
          <ac:spMkLst>
            <pc:docMk/>
            <pc:sldMk cId="765975253" sldId="328"/>
            <ac:spMk id="13" creationId="{4798E2B9-1FCF-432F-8727-113F67E861EA}"/>
          </ac:spMkLst>
        </pc:spChg>
        <pc:spChg chg="mod">
          <ac:chgData name="Alvarez Fontanet, Albert" userId="264e5833-f4a8-4ac0-b429-9c502ba9fd88" providerId="ADAL" clId="{A4D1F6CF-AE0E-4020-AC1E-55AE502CDCC1}" dt="2021-04-19T15:06:39.998" v="387" actId="113"/>
          <ac:spMkLst>
            <pc:docMk/>
            <pc:sldMk cId="765975253" sldId="328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A4D1F6CF-AE0E-4020-AC1E-55AE502CDCC1}" dt="2021-04-19T15:07:20.264" v="424" actId="20577"/>
        <pc:sldMkLst>
          <pc:docMk/>
          <pc:sldMk cId="1735946798" sldId="329"/>
        </pc:sldMkLst>
        <pc:spChg chg="mod">
          <ac:chgData name="Alvarez Fontanet, Albert" userId="264e5833-f4a8-4ac0-b429-9c502ba9fd88" providerId="ADAL" clId="{A4D1F6CF-AE0E-4020-AC1E-55AE502CDCC1}" dt="2021-04-19T15:02:44.834" v="224"/>
          <ac:spMkLst>
            <pc:docMk/>
            <pc:sldMk cId="1735946798" sldId="329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5:07:20.264" v="424" actId="20577"/>
          <ac:spMkLst>
            <pc:docMk/>
            <pc:sldMk cId="1735946798" sldId="329"/>
            <ac:spMk id="18442" creationId="{00000000-0000-0000-0000-000000000000}"/>
          </ac:spMkLst>
        </pc:spChg>
      </pc:sldChg>
      <pc:sldChg chg="addSp modSp mod">
        <pc:chgData name="Alvarez Fontanet, Albert" userId="264e5833-f4a8-4ac0-b429-9c502ba9fd88" providerId="ADAL" clId="{A4D1F6CF-AE0E-4020-AC1E-55AE502CDCC1}" dt="2021-04-20T06:49:24.853" v="530"/>
        <pc:sldMkLst>
          <pc:docMk/>
          <pc:sldMk cId="996802572" sldId="330"/>
        </pc:sldMkLst>
        <pc:spChg chg="add mod">
          <ac:chgData name="Alvarez Fontanet, Albert" userId="264e5833-f4a8-4ac0-b429-9c502ba9fd88" providerId="ADAL" clId="{A4D1F6CF-AE0E-4020-AC1E-55AE502CDCC1}" dt="2021-04-20T06:49:24.853" v="530"/>
          <ac:spMkLst>
            <pc:docMk/>
            <pc:sldMk cId="996802572" sldId="330"/>
            <ac:spMk id="11" creationId="{63A32175-5C19-4663-A2DC-254A73F5FB6F}"/>
          </ac:spMkLst>
        </pc:spChg>
        <pc:spChg chg="mod">
          <ac:chgData name="Alvarez Fontanet, Albert" userId="264e5833-f4a8-4ac0-b429-9c502ba9fd88" providerId="ADAL" clId="{A4D1F6CF-AE0E-4020-AC1E-55AE502CDCC1}" dt="2021-04-19T15:02:54.513" v="225"/>
          <ac:spMkLst>
            <pc:docMk/>
            <pc:sldMk cId="996802572" sldId="330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4-19T15:09:47.842" v="457" actId="20577"/>
          <ac:spMkLst>
            <pc:docMk/>
            <pc:sldMk cId="996802572" sldId="330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A4D1F6CF-AE0E-4020-AC1E-55AE502CDCC1}" dt="2021-04-20T06:55:06.626" v="551" actId="113"/>
        <pc:sldMkLst>
          <pc:docMk/>
          <pc:sldMk cId="3444610973" sldId="331"/>
        </pc:sldMkLst>
        <pc:spChg chg="mod">
          <ac:chgData name="Alvarez Fontanet, Albert" userId="264e5833-f4a8-4ac0-b429-9c502ba9fd88" providerId="ADAL" clId="{A4D1F6CF-AE0E-4020-AC1E-55AE502CDCC1}" dt="2021-04-20T06:55:06.626" v="551" actId="113"/>
          <ac:spMkLst>
            <pc:docMk/>
            <pc:sldMk cId="3444610973" sldId="331"/>
            <ac:spMk id="3" creationId="{00000000-0000-0000-0000-000000000000}"/>
          </ac:spMkLst>
        </pc:spChg>
      </pc:sldChg>
      <pc:sldChg chg="addSp modSp mod">
        <pc:chgData name="Alvarez Fontanet, Albert" userId="264e5833-f4a8-4ac0-b429-9c502ba9fd88" providerId="ADAL" clId="{A4D1F6CF-AE0E-4020-AC1E-55AE502CDCC1}" dt="2021-05-05T10:50:28.464" v="1694" actId="20577"/>
        <pc:sldMkLst>
          <pc:docMk/>
          <pc:sldMk cId="1703072346" sldId="332"/>
        </pc:sldMkLst>
        <pc:spChg chg="mod">
          <ac:chgData name="Alvarez Fontanet, Albert" userId="264e5833-f4a8-4ac0-b429-9c502ba9fd88" providerId="ADAL" clId="{A4D1F6CF-AE0E-4020-AC1E-55AE502CDCC1}" dt="2021-05-05T10:50:28.464" v="1694" actId="20577"/>
          <ac:spMkLst>
            <pc:docMk/>
            <pc:sldMk cId="1703072346" sldId="332"/>
            <ac:spMk id="3" creationId="{00000000-0000-0000-0000-000000000000}"/>
          </ac:spMkLst>
        </pc:spChg>
        <pc:spChg chg="add mod">
          <ac:chgData name="Alvarez Fontanet, Albert" userId="264e5833-f4a8-4ac0-b429-9c502ba9fd88" providerId="ADAL" clId="{A4D1F6CF-AE0E-4020-AC1E-55AE502CDCC1}" dt="2021-05-05T10:46:12.573" v="1487" actId="1076"/>
          <ac:spMkLst>
            <pc:docMk/>
            <pc:sldMk cId="1703072346" sldId="332"/>
            <ac:spMk id="11" creationId="{73801432-2834-4311-942D-A4D255069848}"/>
          </ac:spMkLst>
        </pc:spChg>
        <pc:spChg chg="mod">
          <ac:chgData name="Alvarez Fontanet, Albert" userId="264e5833-f4a8-4ac0-b429-9c502ba9fd88" providerId="ADAL" clId="{A4D1F6CF-AE0E-4020-AC1E-55AE502CDCC1}" dt="2021-04-19T15:03:16.811" v="226"/>
          <ac:spMkLst>
            <pc:docMk/>
            <pc:sldMk cId="1703072346" sldId="332"/>
            <ac:spMk id="12" creationId="{00000000-0000-0000-0000-000000000000}"/>
          </ac:spMkLst>
        </pc:spChg>
        <pc:spChg chg="mod">
          <ac:chgData name="Alvarez Fontanet, Albert" userId="264e5833-f4a8-4ac0-b429-9c502ba9fd88" providerId="ADAL" clId="{A4D1F6CF-AE0E-4020-AC1E-55AE502CDCC1}" dt="2021-05-05T10:36:39.926" v="1147" actId="6549"/>
          <ac:spMkLst>
            <pc:docMk/>
            <pc:sldMk cId="1703072346" sldId="332"/>
            <ac:spMk id="18442" creationId="{00000000-0000-0000-0000-000000000000}"/>
          </ac:spMkLst>
        </pc:spChg>
      </pc:sldChg>
      <pc:sldChg chg="add del">
        <pc:chgData name="Alvarez Fontanet, Albert" userId="264e5833-f4a8-4ac0-b429-9c502ba9fd88" providerId="ADAL" clId="{A4D1F6CF-AE0E-4020-AC1E-55AE502CDCC1}" dt="2021-04-20T06:44:32.056" v="511" actId="47"/>
        <pc:sldMkLst>
          <pc:docMk/>
          <pc:sldMk cId="486109455" sldId="333"/>
        </pc:sldMkLst>
      </pc:sldChg>
      <pc:sldChg chg="modSp add">
        <pc:chgData name="Alvarez Fontanet, Albert" userId="264e5833-f4a8-4ac0-b429-9c502ba9fd88" providerId="ADAL" clId="{A4D1F6CF-AE0E-4020-AC1E-55AE502CDCC1}" dt="2021-04-20T07:44:49.844" v="582"/>
        <pc:sldMkLst>
          <pc:docMk/>
          <pc:sldMk cId="236402616" sldId="334"/>
        </pc:sldMkLst>
        <pc:spChg chg="mod">
          <ac:chgData name="Alvarez Fontanet, Albert" userId="264e5833-f4a8-4ac0-b429-9c502ba9fd88" providerId="ADAL" clId="{A4D1F6CF-AE0E-4020-AC1E-55AE502CDCC1}" dt="2021-04-20T07:44:49.844" v="582"/>
          <ac:spMkLst>
            <pc:docMk/>
            <pc:sldMk cId="236402616" sldId="334"/>
            <ac:spMk id="12" creationId="{00000000-0000-0000-0000-000000000000}"/>
          </ac:spMkLst>
        </pc:spChg>
      </pc:sldChg>
      <pc:sldChg chg="add del">
        <pc:chgData name="Alvarez Fontanet, Albert" userId="264e5833-f4a8-4ac0-b429-9c502ba9fd88" providerId="ADAL" clId="{A4D1F6CF-AE0E-4020-AC1E-55AE502CDCC1}" dt="2021-04-20T06:48:56.711" v="529"/>
        <pc:sldMkLst>
          <pc:docMk/>
          <pc:sldMk cId="3397519522" sldId="335"/>
        </pc:sldMkLst>
      </pc:sldChg>
    </pc:docChg>
  </pc:docChgLst>
  <pc:docChgLst>
    <pc:chgData name="Alvarez Fontanet, Albert" userId="264e5833-f4a8-4ac0-b429-9c502ba9fd88" providerId="ADAL" clId="{F8A6DC4B-BC74-4F06-A28E-DB5F13A0A281}"/>
    <pc:docChg chg="undo custSel addSld delSld modSld">
      <pc:chgData name="Alvarez Fontanet, Albert" userId="264e5833-f4a8-4ac0-b429-9c502ba9fd88" providerId="ADAL" clId="{F8A6DC4B-BC74-4F06-A28E-DB5F13A0A281}" dt="2021-05-11T08:12:58.750" v="1065" actId="20577"/>
      <pc:docMkLst>
        <pc:docMk/>
      </pc:docMkLst>
      <pc:sldChg chg="delSp modSp mod">
        <pc:chgData name="Alvarez Fontanet, Albert" userId="264e5833-f4a8-4ac0-b429-9c502ba9fd88" providerId="ADAL" clId="{F8A6DC4B-BC74-4F06-A28E-DB5F13A0A281}" dt="2021-05-10T09:32:03.236" v="16" actId="6549"/>
        <pc:sldMkLst>
          <pc:docMk/>
          <pc:sldMk cId="0" sldId="257"/>
        </pc:sldMkLst>
        <pc:spChg chg="del">
          <ac:chgData name="Alvarez Fontanet, Albert" userId="264e5833-f4a8-4ac0-b429-9c502ba9fd88" providerId="ADAL" clId="{F8A6DC4B-BC74-4F06-A28E-DB5F13A0A281}" dt="2021-05-10T09:29:12.598" v="0" actId="478"/>
          <ac:spMkLst>
            <pc:docMk/>
            <pc:sldMk cId="0" sldId="257"/>
            <ac:spMk id="6" creationId="{18F2F79A-7DAF-45B4-B3B4-6AC599C61405}"/>
          </ac:spMkLst>
        </pc:spChg>
        <pc:spChg chg="mod">
          <ac:chgData name="Alvarez Fontanet, Albert" userId="264e5833-f4a8-4ac0-b429-9c502ba9fd88" providerId="ADAL" clId="{F8A6DC4B-BC74-4F06-A28E-DB5F13A0A281}" dt="2021-05-10T09:32:03.236" v="16" actId="6549"/>
          <ac:spMkLst>
            <pc:docMk/>
            <pc:sldMk cId="0" sldId="257"/>
            <ac:spMk id="3074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4:18.259" v="1004"/>
        <pc:sldMkLst>
          <pc:docMk/>
          <pc:sldMk cId="3956515684" sldId="297"/>
        </pc:sldMkLst>
        <pc:spChg chg="mod">
          <ac:chgData name="Alvarez Fontanet, Albert" userId="264e5833-f4a8-4ac0-b429-9c502ba9fd88" providerId="ADAL" clId="{F8A6DC4B-BC74-4F06-A28E-DB5F13A0A281}" dt="2021-05-11T08:04:18.259" v="1004"/>
          <ac:spMkLst>
            <pc:docMk/>
            <pc:sldMk cId="3956515684" sldId="297"/>
            <ac:spMk id="18440" creationId="{00000000-0000-0000-0000-000000000000}"/>
          </ac:spMkLst>
        </pc:spChg>
        <pc:graphicFrameChg chg="modGraphic">
          <ac:chgData name="Alvarez Fontanet, Albert" userId="264e5833-f4a8-4ac0-b429-9c502ba9fd88" providerId="ADAL" clId="{F8A6DC4B-BC74-4F06-A28E-DB5F13A0A281}" dt="2021-05-10T09:50:22.738" v="84" actId="207"/>
          <ac:graphicFrameMkLst>
            <pc:docMk/>
            <pc:sldMk cId="3956515684" sldId="297"/>
            <ac:graphicFrameMk id="7" creationId="{00000000-0000-0000-0000-000000000000}"/>
          </ac:graphicFrameMkLst>
        </pc:graphicFrameChg>
      </pc:sldChg>
      <pc:sldChg chg="modSp mod">
        <pc:chgData name="Alvarez Fontanet, Albert" userId="264e5833-f4a8-4ac0-b429-9c502ba9fd88" providerId="ADAL" clId="{F8A6DC4B-BC74-4F06-A28E-DB5F13A0A281}" dt="2021-05-11T08:05:25.424" v="1009"/>
        <pc:sldMkLst>
          <pc:docMk/>
          <pc:sldMk cId="3393056051" sldId="299"/>
        </pc:sldMkLst>
        <pc:spChg chg="mod">
          <ac:chgData name="Alvarez Fontanet, Albert" userId="264e5833-f4a8-4ac0-b429-9c502ba9fd88" providerId="ADAL" clId="{F8A6DC4B-BC74-4F06-A28E-DB5F13A0A281}" dt="2021-05-10T09:56:36.897" v="166" actId="20577"/>
          <ac:spMkLst>
            <pc:docMk/>
            <pc:sldMk cId="3393056051" sldId="299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0T10:00:54.400" v="191" actId="15"/>
          <ac:spMkLst>
            <pc:docMk/>
            <pc:sldMk cId="3393056051" sldId="299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5:25.424" v="1009"/>
          <ac:spMkLst>
            <pc:docMk/>
            <pc:sldMk cId="3393056051" sldId="299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4:30.966" v="1005"/>
        <pc:sldMkLst>
          <pc:docMk/>
          <pc:sldMk cId="168694148" sldId="305"/>
        </pc:sldMkLst>
        <pc:spChg chg="mod">
          <ac:chgData name="Alvarez Fontanet, Albert" userId="264e5833-f4a8-4ac0-b429-9c502ba9fd88" providerId="ADAL" clId="{F8A6DC4B-BC74-4F06-A28E-DB5F13A0A281}" dt="2021-05-10T09:35:57.382" v="57" actId="14100"/>
          <ac:spMkLst>
            <pc:docMk/>
            <pc:sldMk cId="168694148" sldId="305"/>
            <ac:spMk id="14" creationId="{5FC07E1E-2576-4374-A851-63BDB10E8364}"/>
          </ac:spMkLst>
        </pc:spChg>
        <pc:spChg chg="mod">
          <ac:chgData name="Alvarez Fontanet, Albert" userId="264e5833-f4a8-4ac0-b429-9c502ba9fd88" providerId="ADAL" clId="{F8A6DC4B-BC74-4F06-A28E-DB5F13A0A281}" dt="2021-05-11T08:04:30.966" v="1005"/>
          <ac:spMkLst>
            <pc:docMk/>
            <pc:sldMk cId="168694148" sldId="305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6:44.783" v="1014"/>
        <pc:sldMkLst>
          <pc:docMk/>
          <pc:sldMk cId="880804383" sldId="312"/>
        </pc:sldMkLst>
        <pc:spChg chg="mod">
          <ac:chgData name="Alvarez Fontanet, Albert" userId="264e5833-f4a8-4ac0-b429-9c502ba9fd88" providerId="ADAL" clId="{F8A6DC4B-BC74-4F06-A28E-DB5F13A0A281}" dt="2021-05-10T10:39:24.423" v="472" actId="20577"/>
          <ac:spMkLst>
            <pc:docMk/>
            <pc:sldMk cId="880804383" sldId="312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F8A6DC4B-BC74-4F06-A28E-DB5F13A0A281}" dt="2021-05-11T08:06:44.783" v="1014"/>
          <ac:spMkLst>
            <pc:docMk/>
            <pc:sldMk cId="880804383" sldId="312"/>
            <ac:spMk id="18440" creationId="{00000000-0000-0000-0000-000000000000}"/>
          </ac:spMkLst>
        </pc:spChg>
      </pc:sldChg>
      <pc:sldChg chg="addSp delSp modSp mod">
        <pc:chgData name="Alvarez Fontanet, Albert" userId="264e5833-f4a8-4ac0-b429-9c502ba9fd88" providerId="ADAL" clId="{F8A6DC4B-BC74-4F06-A28E-DB5F13A0A281}" dt="2021-05-11T08:05:59.580" v="1010"/>
        <pc:sldMkLst>
          <pc:docMk/>
          <pc:sldMk cId="3841481465" sldId="313"/>
        </pc:sldMkLst>
        <pc:spChg chg="add del mod">
          <ac:chgData name="Alvarez Fontanet, Albert" userId="264e5833-f4a8-4ac0-b429-9c502ba9fd88" providerId="ADAL" clId="{F8A6DC4B-BC74-4F06-A28E-DB5F13A0A281}" dt="2021-05-11T07:56:02.089" v="945" actId="478"/>
          <ac:spMkLst>
            <pc:docMk/>
            <pc:sldMk cId="3841481465" sldId="313"/>
            <ac:spMk id="2" creationId="{81CC070C-97EB-411F-98D3-356F3B4BE849}"/>
          </ac:spMkLst>
        </pc:spChg>
        <pc:spChg chg="mod">
          <ac:chgData name="Alvarez Fontanet, Albert" userId="264e5833-f4a8-4ac0-b429-9c502ba9fd88" providerId="ADAL" clId="{F8A6DC4B-BC74-4F06-A28E-DB5F13A0A281}" dt="2021-05-11T06:37:15.325" v="720" actId="1036"/>
          <ac:spMkLst>
            <pc:docMk/>
            <pc:sldMk cId="3841481465" sldId="313"/>
            <ac:spMk id="3" creationId="{C367CC4D-67AE-4828-8FC6-13856234776F}"/>
          </ac:spMkLst>
        </pc:spChg>
        <pc:spChg chg="add del mod">
          <ac:chgData name="Alvarez Fontanet, Albert" userId="264e5833-f4a8-4ac0-b429-9c502ba9fd88" providerId="ADAL" clId="{F8A6DC4B-BC74-4F06-A28E-DB5F13A0A281}" dt="2021-05-11T07:56:00.734" v="944" actId="478"/>
          <ac:spMkLst>
            <pc:docMk/>
            <pc:sldMk cId="3841481465" sldId="313"/>
            <ac:spMk id="5" creationId="{69B83087-468E-401A-BB7D-646270CB7D7C}"/>
          </ac:spMkLst>
        </pc:spChg>
        <pc:spChg chg="add del mod">
          <ac:chgData name="Alvarez Fontanet, Albert" userId="264e5833-f4a8-4ac0-b429-9c502ba9fd88" providerId="ADAL" clId="{F8A6DC4B-BC74-4F06-A28E-DB5F13A0A281}" dt="2021-05-11T07:55:51.396" v="941" actId="478"/>
          <ac:spMkLst>
            <pc:docMk/>
            <pc:sldMk cId="3841481465" sldId="313"/>
            <ac:spMk id="14" creationId="{DF2E2312-07B1-444F-8EF9-1AD0B13AF163}"/>
          </ac:spMkLst>
        </pc:spChg>
        <pc:spChg chg="mod">
          <ac:chgData name="Alvarez Fontanet, Albert" userId="264e5833-f4a8-4ac0-b429-9c502ba9fd88" providerId="ADAL" clId="{F8A6DC4B-BC74-4F06-A28E-DB5F13A0A281}" dt="2021-05-11T07:52:32.790" v="940" actId="6549"/>
          <ac:spMkLst>
            <pc:docMk/>
            <pc:sldMk cId="3841481465" sldId="313"/>
            <ac:spMk id="15" creationId="{63BA8A9E-E321-4224-8CD4-C9E4162BF7F8}"/>
          </ac:spMkLst>
        </pc:spChg>
        <pc:spChg chg="add del mod">
          <ac:chgData name="Alvarez Fontanet, Albert" userId="264e5833-f4a8-4ac0-b429-9c502ba9fd88" providerId="ADAL" clId="{F8A6DC4B-BC74-4F06-A28E-DB5F13A0A281}" dt="2021-05-11T07:55:59.511" v="943" actId="478"/>
          <ac:spMkLst>
            <pc:docMk/>
            <pc:sldMk cId="3841481465" sldId="313"/>
            <ac:spMk id="17" creationId="{D7F51E52-A54D-4EA7-BAF0-8A7E90413B7E}"/>
          </ac:spMkLst>
        </pc:spChg>
        <pc:spChg chg="add mod">
          <ac:chgData name="Alvarez Fontanet, Albert" userId="264e5833-f4a8-4ac0-b429-9c502ba9fd88" providerId="ADAL" clId="{F8A6DC4B-BC74-4F06-A28E-DB5F13A0A281}" dt="2021-05-11T07:56:03.124" v="946"/>
          <ac:spMkLst>
            <pc:docMk/>
            <pc:sldMk cId="3841481465" sldId="313"/>
            <ac:spMk id="18" creationId="{16F67707-1F57-4FFE-BD1E-F1129AED1129}"/>
          </ac:spMkLst>
        </pc:spChg>
        <pc:spChg chg="add mod">
          <ac:chgData name="Alvarez Fontanet, Albert" userId="264e5833-f4a8-4ac0-b429-9c502ba9fd88" providerId="ADAL" clId="{F8A6DC4B-BC74-4F06-A28E-DB5F13A0A281}" dt="2021-05-11T07:56:19.515" v="947"/>
          <ac:spMkLst>
            <pc:docMk/>
            <pc:sldMk cId="3841481465" sldId="313"/>
            <ac:spMk id="19" creationId="{29F65078-6A9D-4210-BA11-036AB5D08696}"/>
          </ac:spMkLst>
        </pc:spChg>
        <pc:spChg chg="add mod">
          <ac:chgData name="Alvarez Fontanet, Albert" userId="264e5833-f4a8-4ac0-b429-9c502ba9fd88" providerId="ADAL" clId="{F8A6DC4B-BC74-4F06-A28E-DB5F13A0A281}" dt="2021-05-11T07:56:19.515" v="947"/>
          <ac:spMkLst>
            <pc:docMk/>
            <pc:sldMk cId="3841481465" sldId="313"/>
            <ac:spMk id="21" creationId="{AB58BE7A-15BA-46ED-99A6-75E80832C41E}"/>
          </ac:spMkLst>
        </pc:spChg>
        <pc:spChg chg="mod">
          <ac:chgData name="Alvarez Fontanet, Albert" userId="264e5833-f4a8-4ac0-b429-9c502ba9fd88" providerId="ADAL" clId="{F8A6DC4B-BC74-4F06-A28E-DB5F13A0A281}" dt="2021-05-11T08:05:59.580" v="1010"/>
          <ac:spMkLst>
            <pc:docMk/>
            <pc:sldMk cId="3841481465" sldId="313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5:16.021" v="1008"/>
        <pc:sldMkLst>
          <pc:docMk/>
          <pc:sldMk cId="3119804202" sldId="314"/>
        </pc:sldMkLst>
        <pc:spChg chg="mod">
          <ac:chgData name="Alvarez Fontanet, Albert" userId="264e5833-f4a8-4ac0-b429-9c502ba9fd88" providerId="ADAL" clId="{F8A6DC4B-BC74-4F06-A28E-DB5F13A0A281}" dt="2021-05-10T11:35:45.946" v="621" actId="115"/>
          <ac:spMkLst>
            <pc:docMk/>
            <pc:sldMk cId="3119804202" sldId="314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5:16.021" v="1008"/>
          <ac:spMkLst>
            <pc:docMk/>
            <pc:sldMk cId="3119804202" sldId="314"/>
            <ac:spMk id="18440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0T09:51:52.185" v="131" actId="6549"/>
          <ac:spMkLst>
            <pc:docMk/>
            <pc:sldMk cId="3119804202" sldId="314"/>
            <ac:spMk id="18442" creationId="{00000000-0000-0000-0000-000000000000}"/>
          </ac:spMkLst>
        </pc:spChg>
      </pc:sldChg>
      <pc:sldChg chg="addSp delSp modSp mod">
        <pc:chgData name="Alvarez Fontanet, Albert" userId="264e5833-f4a8-4ac0-b429-9c502ba9fd88" providerId="ADAL" clId="{F8A6DC4B-BC74-4F06-A28E-DB5F13A0A281}" dt="2021-05-10T11:40:37.711" v="688" actId="20577"/>
        <pc:sldMkLst>
          <pc:docMk/>
          <pc:sldMk cId="3892842874" sldId="315"/>
        </pc:sldMkLst>
        <pc:spChg chg="add mod">
          <ac:chgData name="Alvarez Fontanet, Albert" userId="264e5833-f4a8-4ac0-b429-9c502ba9fd88" providerId="ADAL" clId="{F8A6DC4B-BC74-4F06-A28E-DB5F13A0A281}" dt="2021-05-10T11:40:37.711" v="688" actId="20577"/>
          <ac:spMkLst>
            <pc:docMk/>
            <pc:sldMk cId="3892842874" sldId="315"/>
            <ac:spMk id="15" creationId="{A54618E0-73B1-4044-8281-941726C71429}"/>
          </ac:spMkLst>
        </pc:spChg>
        <pc:spChg chg="del">
          <ac:chgData name="Alvarez Fontanet, Albert" userId="264e5833-f4a8-4ac0-b429-9c502ba9fd88" providerId="ADAL" clId="{F8A6DC4B-BC74-4F06-A28E-DB5F13A0A281}" dt="2021-05-10T11:40:17.275" v="662" actId="478"/>
          <ac:spMkLst>
            <pc:docMk/>
            <pc:sldMk cId="3892842874" sldId="315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12:58.750" v="1065" actId="20577"/>
        <pc:sldMkLst>
          <pc:docMk/>
          <pc:sldMk cId="3025538187" sldId="320"/>
        </pc:sldMkLst>
        <pc:spChg chg="mod">
          <ac:chgData name="Alvarez Fontanet, Albert" userId="264e5833-f4a8-4ac0-b429-9c502ba9fd88" providerId="ADAL" clId="{F8A6DC4B-BC74-4F06-A28E-DB5F13A0A281}" dt="2021-05-11T08:12:58.750" v="1065" actId="20577"/>
          <ac:spMkLst>
            <pc:docMk/>
            <pc:sldMk cId="3025538187" sldId="320"/>
            <ac:spMk id="11" creationId="{8ADFD8A9-579F-46C3-9700-181EA54BC587}"/>
          </ac:spMkLst>
        </pc:spChg>
        <pc:spChg chg="mod">
          <ac:chgData name="Alvarez Fontanet, Albert" userId="264e5833-f4a8-4ac0-b429-9c502ba9fd88" providerId="ADAL" clId="{F8A6DC4B-BC74-4F06-A28E-DB5F13A0A281}" dt="2021-05-11T08:04:06.464" v="1003"/>
          <ac:spMkLst>
            <pc:docMk/>
            <pc:sldMk cId="3025538187" sldId="320"/>
            <ac:spMk id="18440" creationId="{00000000-0000-0000-0000-000000000000}"/>
          </ac:spMkLst>
        </pc:spChg>
      </pc:sldChg>
      <pc:sldChg chg="modSp">
        <pc:chgData name="Alvarez Fontanet, Albert" userId="264e5833-f4a8-4ac0-b429-9c502ba9fd88" providerId="ADAL" clId="{F8A6DC4B-BC74-4F06-A28E-DB5F13A0A281}" dt="2021-05-11T08:05:04.733" v="1007"/>
        <pc:sldMkLst>
          <pc:docMk/>
          <pc:sldMk cId="3023610811" sldId="322"/>
        </pc:sldMkLst>
        <pc:spChg chg="mod">
          <ac:chgData name="Alvarez Fontanet, Albert" userId="264e5833-f4a8-4ac0-b429-9c502ba9fd88" providerId="ADAL" clId="{F8A6DC4B-BC74-4F06-A28E-DB5F13A0A281}" dt="2021-05-11T08:05:04.733" v="1007"/>
          <ac:spMkLst>
            <pc:docMk/>
            <pc:sldMk cId="3023610811" sldId="322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4:45.623" v="1006"/>
        <pc:sldMkLst>
          <pc:docMk/>
          <pc:sldMk cId="2396514784" sldId="323"/>
        </pc:sldMkLst>
        <pc:spChg chg="mod">
          <ac:chgData name="Alvarez Fontanet, Albert" userId="264e5833-f4a8-4ac0-b429-9c502ba9fd88" providerId="ADAL" clId="{F8A6DC4B-BC74-4F06-A28E-DB5F13A0A281}" dt="2021-05-11T08:04:45.623" v="1006"/>
          <ac:spMkLst>
            <pc:docMk/>
            <pc:sldMk cId="2396514784" sldId="323"/>
            <ac:spMk id="18440" creationId="{00000000-0000-0000-0000-000000000000}"/>
          </ac:spMkLst>
        </pc:spChg>
        <pc:graphicFrameChg chg="modGraphic">
          <ac:chgData name="Alvarez Fontanet, Albert" userId="264e5833-f4a8-4ac0-b429-9c502ba9fd88" providerId="ADAL" clId="{F8A6DC4B-BC74-4F06-A28E-DB5F13A0A281}" dt="2021-05-10T09:44:11.490" v="81" actId="20577"/>
          <ac:graphicFrameMkLst>
            <pc:docMk/>
            <pc:sldMk cId="2396514784" sldId="323"/>
            <ac:graphicFrameMk id="2" creationId="{00000000-0000-0000-0000-000000000000}"/>
          </ac:graphicFrameMkLst>
        </pc:graphicFrameChg>
      </pc:sldChg>
      <pc:sldChg chg="modSp mod">
        <pc:chgData name="Alvarez Fontanet, Albert" userId="264e5833-f4a8-4ac0-b429-9c502ba9fd88" providerId="ADAL" clId="{F8A6DC4B-BC74-4F06-A28E-DB5F13A0A281}" dt="2021-05-11T08:07:07.899" v="1016"/>
        <pc:sldMkLst>
          <pc:docMk/>
          <pc:sldMk cId="1772159594" sldId="324"/>
        </pc:sldMkLst>
        <pc:spChg chg="mod">
          <ac:chgData name="Alvarez Fontanet, Albert" userId="264e5833-f4a8-4ac0-b429-9c502ba9fd88" providerId="ADAL" clId="{F8A6DC4B-BC74-4F06-A28E-DB5F13A0A281}" dt="2021-05-10T10:43:14.801" v="474" actId="6549"/>
          <ac:spMkLst>
            <pc:docMk/>
            <pc:sldMk cId="1772159594" sldId="324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F8A6DC4B-BC74-4F06-A28E-DB5F13A0A281}" dt="2021-05-11T08:07:07.899" v="1016"/>
          <ac:spMkLst>
            <pc:docMk/>
            <pc:sldMk cId="1772159594" sldId="324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0T10:51:55.364" v="507" actId="115"/>
        <pc:sldMkLst>
          <pc:docMk/>
          <pc:sldMk cId="3886783660" sldId="325"/>
        </pc:sldMkLst>
        <pc:spChg chg="mod">
          <ac:chgData name="Alvarez Fontanet, Albert" userId="264e5833-f4a8-4ac0-b429-9c502ba9fd88" providerId="ADAL" clId="{F8A6DC4B-BC74-4F06-A28E-DB5F13A0A281}" dt="2021-05-10T10:51:55.364" v="507" actId="115"/>
          <ac:spMkLst>
            <pc:docMk/>
            <pc:sldMk cId="3886783660" sldId="325"/>
            <ac:spMk id="13" creationId="{96418B0C-A363-47A5-A8C7-CCDF921DDFE3}"/>
          </ac:spMkLst>
        </pc:spChg>
      </pc:sldChg>
      <pc:sldChg chg="addSp delSp modSp mod">
        <pc:chgData name="Alvarez Fontanet, Albert" userId="264e5833-f4a8-4ac0-b429-9c502ba9fd88" providerId="ADAL" clId="{F8A6DC4B-BC74-4F06-A28E-DB5F13A0A281}" dt="2021-05-11T08:07:46.002" v="1018"/>
        <pc:sldMkLst>
          <pc:docMk/>
          <pc:sldMk cId="624347877" sldId="326"/>
        </pc:sldMkLst>
        <pc:spChg chg="mod">
          <ac:chgData name="Alvarez Fontanet, Albert" userId="264e5833-f4a8-4ac0-b429-9c502ba9fd88" providerId="ADAL" clId="{F8A6DC4B-BC74-4F06-A28E-DB5F13A0A281}" dt="2021-05-10T10:56:04.718" v="511" actId="20577"/>
          <ac:spMkLst>
            <pc:docMk/>
            <pc:sldMk cId="624347877" sldId="326"/>
            <ac:spMk id="13" creationId="{96418B0C-A363-47A5-A8C7-CCDF921DDFE3}"/>
          </ac:spMkLst>
        </pc:spChg>
        <pc:spChg chg="del">
          <ac:chgData name="Alvarez Fontanet, Albert" userId="264e5833-f4a8-4ac0-b429-9c502ba9fd88" providerId="ADAL" clId="{F8A6DC4B-BC74-4F06-A28E-DB5F13A0A281}" dt="2021-05-10T10:51:16.718" v="505" actId="478"/>
          <ac:spMkLst>
            <pc:docMk/>
            <pc:sldMk cId="624347877" sldId="326"/>
            <ac:spMk id="15" creationId="{0EA3D4A0-117B-4FE1-B31E-197485B27A9B}"/>
          </ac:spMkLst>
        </pc:spChg>
        <pc:spChg chg="add mod">
          <ac:chgData name="Alvarez Fontanet, Albert" userId="264e5833-f4a8-4ac0-b429-9c502ba9fd88" providerId="ADAL" clId="{F8A6DC4B-BC74-4F06-A28E-DB5F13A0A281}" dt="2021-05-10T10:51:17.537" v="506"/>
          <ac:spMkLst>
            <pc:docMk/>
            <pc:sldMk cId="624347877" sldId="326"/>
            <ac:spMk id="16" creationId="{434424AA-67D0-4519-BB77-C00B94FA0AEB}"/>
          </ac:spMkLst>
        </pc:spChg>
        <pc:spChg chg="mod">
          <ac:chgData name="Alvarez Fontanet, Albert" userId="264e5833-f4a8-4ac0-b429-9c502ba9fd88" providerId="ADAL" clId="{F8A6DC4B-BC74-4F06-A28E-DB5F13A0A281}" dt="2021-05-11T08:07:46.002" v="1018"/>
          <ac:spMkLst>
            <pc:docMk/>
            <pc:sldMk cId="624347877" sldId="326"/>
            <ac:spMk id="18440" creationId="{00000000-0000-0000-0000-000000000000}"/>
          </ac:spMkLst>
        </pc:spChg>
      </pc:sldChg>
      <pc:sldChg chg="modSp">
        <pc:chgData name="Alvarez Fontanet, Albert" userId="264e5833-f4a8-4ac0-b429-9c502ba9fd88" providerId="ADAL" clId="{F8A6DC4B-BC74-4F06-A28E-DB5F13A0A281}" dt="2021-05-11T08:07:56.170" v="1019"/>
        <pc:sldMkLst>
          <pc:docMk/>
          <pc:sldMk cId="49444604" sldId="327"/>
        </pc:sldMkLst>
        <pc:spChg chg="mod">
          <ac:chgData name="Alvarez Fontanet, Albert" userId="264e5833-f4a8-4ac0-b429-9c502ba9fd88" providerId="ADAL" clId="{F8A6DC4B-BC74-4F06-A28E-DB5F13A0A281}" dt="2021-05-11T08:07:56.170" v="1019"/>
          <ac:spMkLst>
            <pc:docMk/>
            <pc:sldMk cId="49444604" sldId="327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8:10.440" v="1020"/>
        <pc:sldMkLst>
          <pc:docMk/>
          <pc:sldMk cId="765975253" sldId="328"/>
        </pc:sldMkLst>
        <pc:spChg chg="mod">
          <ac:chgData name="Alvarez Fontanet, Albert" userId="264e5833-f4a8-4ac0-b429-9c502ba9fd88" providerId="ADAL" clId="{F8A6DC4B-BC74-4F06-A28E-DB5F13A0A281}" dt="2021-05-10T11:07:25.548" v="568" actId="1038"/>
          <ac:spMkLst>
            <pc:docMk/>
            <pc:sldMk cId="765975253" sldId="328"/>
            <ac:spMk id="5" creationId="{E920435E-A6D0-4FDB-90C6-E53CF34FDA3C}"/>
          </ac:spMkLst>
        </pc:spChg>
        <pc:spChg chg="mod">
          <ac:chgData name="Alvarez Fontanet, Albert" userId="264e5833-f4a8-4ac0-b429-9c502ba9fd88" providerId="ADAL" clId="{F8A6DC4B-BC74-4F06-A28E-DB5F13A0A281}" dt="2021-05-11T08:08:10.440" v="1020"/>
          <ac:spMkLst>
            <pc:docMk/>
            <pc:sldMk cId="765975253" sldId="328"/>
            <ac:spMk id="18440" creationId="{00000000-0000-0000-0000-000000000000}"/>
          </ac:spMkLst>
        </pc:spChg>
      </pc:sldChg>
      <pc:sldChg chg="modSp">
        <pc:chgData name="Alvarez Fontanet, Albert" userId="264e5833-f4a8-4ac0-b429-9c502ba9fd88" providerId="ADAL" clId="{F8A6DC4B-BC74-4F06-A28E-DB5F13A0A281}" dt="2021-05-11T08:08:33.274" v="1022"/>
        <pc:sldMkLst>
          <pc:docMk/>
          <pc:sldMk cId="1735946798" sldId="329"/>
        </pc:sldMkLst>
        <pc:spChg chg="mod">
          <ac:chgData name="Alvarez Fontanet, Albert" userId="264e5833-f4a8-4ac0-b429-9c502ba9fd88" providerId="ADAL" clId="{F8A6DC4B-BC74-4F06-A28E-DB5F13A0A281}" dt="2021-05-11T08:08:33.274" v="1022"/>
          <ac:spMkLst>
            <pc:docMk/>
            <pc:sldMk cId="1735946798" sldId="329"/>
            <ac:spMk id="18440" creationId="{00000000-0000-0000-0000-000000000000}"/>
          </ac:spMkLst>
        </pc:spChg>
      </pc:sldChg>
      <pc:sldChg chg="modSp">
        <pc:chgData name="Alvarez Fontanet, Albert" userId="264e5833-f4a8-4ac0-b429-9c502ba9fd88" providerId="ADAL" clId="{F8A6DC4B-BC74-4F06-A28E-DB5F13A0A281}" dt="2021-05-11T08:08:48.132" v="1023"/>
        <pc:sldMkLst>
          <pc:docMk/>
          <pc:sldMk cId="996802572" sldId="330"/>
        </pc:sldMkLst>
        <pc:spChg chg="mod">
          <ac:chgData name="Alvarez Fontanet, Albert" userId="264e5833-f4a8-4ac0-b429-9c502ba9fd88" providerId="ADAL" clId="{F8A6DC4B-BC74-4F06-A28E-DB5F13A0A281}" dt="2021-05-11T08:08:48.132" v="1023"/>
          <ac:spMkLst>
            <pc:docMk/>
            <pc:sldMk cId="996802572" sldId="330"/>
            <ac:spMk id="18440" creationId="{00000000-0000-0000-0000-000000000000}"/>
          </ac:spMkLst>
        </pc:spChg>
      </pc:sldChg>
      <pc:sldChg chg="modSp">
        <pc:chgData name="Alvarez Fontanet, Albert" userId="264e5833-f4a8-4ac0-b429-9c502ba9fd88" providerId="ADAL" clId="{F8A6DC4B-BC74-4F06-A28E-DB5F13A0A281}" dt="2021-05-11T08:06:10.685" v="1011"/>
        <pc:sldMkLst>
          <pc:docMk/>
          <pc:sldMk cId="3444610973" sldId="331"/>
        </pc:sldMkLst>
        <pc:spChg chg="mod">
          <ac:chgData name="Alvarez Fontanet, Albert" userId="264e5833-f4a8-4ac0-b429-9c502ba9fd88" providerId="ADAL" clId="{F8A6DC4B-BC74-4F06-A28E-DB5F13A0A281}" dt="2021-05-11T08:06:10.685" v="1011"/>
          <ac:spMkLst>
            <pc:docMk/>
            <pc:sldMk cId="3444610973" sldId="331"/>
            <ac:spMk id="18440" creationId="{00000000-0000-0000-0000-000000000000}"/>
          </ac:spMkLst>
        </pc:spChg>
      </pc:sldChg>
      <pc:sldChg chg="modSp mod">
        <pc:chgData name="Alvarez Fontanet, Albert" userId="264e5833-f4a8-4ac0-b429-9c502ba9fd88" providerId="ADAL" clId="{F8A6DC4B-BC74-4F06-A28E-DB5F13A0A281}" dt="2021-05-11T08:09:01.782" v="1024"/>
        <pc:sldMkLst>
          <pc:docMk/>
          <pc:sldMk cId="1703072346" sldId="332"/>
        </pc:sldMkLst>
        <pc:spChg chg="mod">
          <ac:chgData name="Alvarez Fontanet, Albert" userId="264e5833-f4a8-4ac0-b429-9c502ba9fd88" providerId="ADAL" clId="{F8A6DC4B-BC74-4F06-A28E-DB5F13A0A281}" dt="2021-05-10T11:39:55.795" v="661" actId="113"/>
          <ac:spMkLst>
            <pc:docMk/>
            <pc:sldMk cId="1703072346" sldId="332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9:01.782" v="1024"/>
          <ac:spMkLst>
            <pc:docMk/>
            <pc:sldMk cId="1703072346" sldId="332"/>
            <ac:spMk id="18440" creationId="{00000000-0000-0000-0000-000000000000}"/>
          </ac:spMkLst>
        </pc:spChg>
      </pc:sldChg>
      <pc:sldChg chg="addSp delSp modSp mod">
        <pc:chgData name="Alvarez Fontanet, Albert" userId="264e5833-f4a8-4ac0-b429-9c502ba9fd88" providerId="ADAL" clId="{F8A6DC4B-BC74-4F06-A28E-DB5F13A0A281}" dt="2021-05-11T08:08:21.594" v="1021"/>
        <pc:sldMkLst>
          <pc:docMk/>
          <pc:sldMk cId="3403959721" sldId="333"/>
        </pc:sldMkLst>
        <pc:spChg chg="mod">
          <ac:chgData name="Alvarez Fontanet, Albert" userId="264e5833-f4a8-4ac0-b429-9c502ba9fd88" providerId="ADAL" clId="{F8A6DC4B-BC74-4F06-A28E-DB5F13A0A281}" dt="2021-05-10T11:14:57.803" v="612" actId="113"/>
          <ac:spMkLst>
            <pc:docMk/>
            <pc:sldMk cId="3403959721" sldId="333"/>
            <ac:spMk id="13" creationId="{96418B0C-A363-47A5-A8C7-CCDF921DDFE3}"/>
          </ac:spMkLst>
        </pc:spChg>
        <pc:spChg chg="del">
          <ac:chgData name="Alvarez Fontanet, Albert" userId="264e5833-f4a8-4ac0-b429-9c502ba9fd88" providerId="ADAL" clId="{F8A6DC4B-BC74-4F06-A28E-DB5F13A0A281}" dt="2021-05-10T11:06:21.514" v="535" actId="478"/>
          <ac:spMkLst>
            <pc:docMk/>
            <pc:sldMk cId="3403959721" sldId="333"/>
            <ac:spMk id="14" creationId="{58E756AF-BABF-4323-B6A8-640F3DBBD2AD}"/>
          </ac:spMkLst>
        </pc:spChg>
        <pc:spChg chg="add mod">
          <ac:chgData name="Alvarez Fontanet, Albert" userId="264e5833-f4a8-4ac0-b429-9c502ba9fd88" providerId="ADAL" clId="{F8A6DC4B-BC74-4F06-A28E-DB5F13A0A281}" dt="2021-05-10T11:06:22.064" v="536"/>
          <ac:spMkLst>
            <pc:docMk/>
            <pc:sldMk cId="3403959721" sldId="333"/>
            <ac:spMk id="17" creationId="{8E78206B-908D-4C0A-BBDA-889B29FC352E}"/>
          </ac:spMkLst>
        </pc:spChg>
        <pc:spChg chg="mod">
          <ac:chgData name="Alvarez Fontanet, Albert" userId="264e5833-f4a8-4ac0-b429-9c502ba9fd88" providerId="ADAL" clId="{F8A6DC4B-BC74-4F06-A28E-DB5F13A0A281}" dt="2021-05-11T08:08:21.594" v="1021"/>
          <ac:spMkLst>
            <pc:docMk/>
            <pc:sldMk cId="3403959721" sldId="333"/>
            <ac:spMk id="18440" creationId="{00000000-0000-0000-0000-000000000000}"/>
          </ac:spMkLst>
        </pc:spChg>
      </pc:sldChg>
      <pc:sldChg chg="addSp delSp modSp">
        <pc:chgData name="Alvarez Fontanet, Albert" userId="264e5833-f4a8-4ac0-b429-9c502ba9fd88" providerId="ADAL" clId="{F8A6DC4B-BC74-4F06-A28E-DB5F13A0A281}" dt="2021-05-11T08:06:21.564" v="1012"/>
        <pc:sldMkLst>
          <pc:docMk/>
          <pc:sldMk cId="4228270249" sldId="334"/>
        </pc:sldMkLst>
        <pc:spChg chg="add mod">
          <ac:chgData name="Alvarez Fontanet, Albert" userId="264e5833-f4a8-4ac0-b429-9c502ba9fd88" providerId="ADAL" clId="{F8A6DC4B-BC74-4F06-A28E-DB5F13A0A281}" dt="2021-05-10T10:13:29.904" v="193"/>
          <ac:spMkLst>
            <pc:docMk/>
            <pc:sldMk cId="4228270249" sldId="334"/>
            <ac:spMk id="11" creationId="{DE9C8C2B-E23E-4CF6-9F3E-8D69AC1D0CF3}"/>
          </ac:spMkLst>
        </pc:spChg>
        <pc:spChg chg="del">
          <ac:chgData name="Alvarez Fontanet, Albert" userId="264e5833-f4a8-4ac0-b429-9c502ba9fd88" providerId="ADAL" clId="{F8A6DC4B-BC74-4F06-A28E-DB5F13A0A281}" dt="2021-05-10T10:13:28.835" v="192" actId="478"/>
          <ac:spMkLst>
            <pc:docMk/>
            <pc:sldMk cId="4228270249" sldId="334"/>
            <ac:spMk id="18436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6:21.564" v="1012"/>
          <ac:spMkLst>
            <pc:docMk/>
            <pc:sldMk cId="4228270249" sldId="334"/>
            <ac:spMk id="18440" creationId="{00000000-0000-0000-0000-000000000000}"/>
          </ac:spMkLst>
        </pc:spChg>
      </pc:sldChg>
      <pc:sldChg chg="addSp delSp modSp">
        <pc:chgData name="Alvarez Fontanet, Albert" userId="264e5833-f4a8-4ac0-b429-9c502ba9fd88" providerId="ADAL" clId="{F8A6DC4B-BC74-4F06-A28E-DB5F13A0A281}" dt="2021-05-11T08:06:32.224" v="1013"/>
        <pc:sldMkLst>
          <pc:docMk/>
          <pc:sldMk cId="2221990898" sldId="335"/>
        </pc:sldMkLst>
        <pc:spChg chg="add mod">
          <ac:chgData name="Alvarez Fontanet, Albert" userId="264e5833-f4a8-4ac0-b429-9c502ba9fd88" providerId="ADAL" clId="{F8A6DC4B-BC74-4F06-A28E-DB5F13A0A281}" dt="2021-05-10T10:13:35.051" v="195"/>
          <ac:spMkLst>
            <pc:docMk/>
            <pc:sldMk cId="2221990898" sldId="335"/>
            <ac:spMk id="11" creationId="{08D035BB-7E58-439B-BA38-678227697F64}"/>
          </ac:spMkLst>
        </pc:spChg>
        <pc:spChg chg="del">
          <ac:chgData name="Alvarez Fontanet, Albert" userId="264e5833-f4a8-4ac0-b429-9c502ba9fd88" providerId="ADAL" clId="{F8A6DC4B-BC74-4F06-A28E-DB5F13A0A281}" dt="2021-05-10T10:13:34.038" v="194" actId="478"/>
          <ac:spMkLst>
            <pc:docMk/>
            <pc:sldMk cId="2221990898" sldId="335"/>
            <ac:spMk id="18436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6:32.224" v="1013"/>
          <ac:spMkLst>
            <pc:docMk/>
            <pc:sldMk cId="2221990898" sldId="335"/>
            <ac:spMk id="18440" creationId="{00000000-0000-0000-0000-000000000000}"/>
          </ac:spMkLst>
        </pc:spChg>
      </pc:sldChg>
      <pc:sldChg chg="addSp delSp modSp add mod">
        <pc:chgData name="Alvarez Fontanet, Albert" userId="264e5833-f4a8-4ac0-b429-9c502ba9fd88" providerId="ADAL" clId="{F8A6DC4B-BC74-4F06-A28E-DB5F13A0A281}" dt="2021-05-11T08:06:56.971" v="1015"/>
        <pc:sldMkLst>
          <pc:docMk/>
          <pc:sldMk cId="3372631071" sldId="336"/>
        </pc:sldMkLst>
        <pc:spChg chg="add mod">
          <ac:chgData name="Alvarez Fontanet, Albert" userId="264e5833-f4a8-4ac0-b429-9c502ba9fd88" providerId="ADAL" clId="{F8A6DC4B-BC74-4F06-A28E-DB5F13A0A281}" dt="2021-05-10T10:34:16.909" v="420" actId="123"/>
          <ac:spMkLst>
            <pc:docMk/>
            <pc:sldMk cId="3372631071" sldId="336"/>
            <ac:spMk id="2" creationId="{B00B4AE1-AB3E-45AE-9BAD-49A66972E33E}"/>
          </ac:spMkLst>
        </pc:spChg>
        <pc:spChg chg="add del mod">
          <ac:chgData name="Alvarez Fontanet, Albert" userId="264e5833-f4a8-4ac0-b429-9c502ba9fd88" providerId="ADAL" clId="{F8A6DC4B-BC74-4F06-A28E-DB5F13A0A281}" dt="2021-05-10T10:34:32.578" v="423" actId="14100"/>
          <ac:spMkLst>
            <pc:docMk/>
            <pc:sldMk cId="3372631071" sldId="336"/>
            <ac:spMk id="5" creationId="{446F7AF4-73BF-4448-B5CC-85055E024491}"/>
          </ac:spMkLst>
        </pc:spChg>
        <pc:spChg chg="del mod">
          <ac:chgData name="Alvarez Fontanet, Albert" userId="264e5833-f4a8-4ac0-b429-9c502ba9fd88" providerId="ADAL" clId="{F8A6DC4B-BC74-4F06-A28E-DB5F13A0A281}" dt="2021-05-10T10:18:15.948" v="198" actId="478"/>
          <ac:spMkLst>
            <pc:docMk/>
            <pc:sldMk cId="3372631071" sldId="336"/>
            <ac:spMk id="13" creationId="{96418B0C-A363-47A5-A8C7-CCDF921DDFE3}"/>
          </ac:spMkLst>
        </pc:spChg>
        <pc:spChg chg="mod">
          <ac:chgData name="Alvarez Fontanet, Albert" userId="264e5833-f4a8-4ac0-b429-9c502ba9fd88" providerId="ADAL" clId="{F8A6DC4B-BC74-4F06-A28E-DB5F13A0A281}" dt="2021-05-10T10:33:02.767" v="417" actId="20577"/>
          <ac:spMkLst>
            <pc:docMk/>
            <pc:sldMk cId="3372631071" sldId="336"/>
            <ac:spMk id="18" creationId="{6FE98DAA-8E45-4310-B2F2-78F634014698}"/>
          </ac:spMkLst>
        </pc:spChg>
        <pc:spChg chg="mod">
          <ac:chgData name="Alvarez Fontanet, Albert" userId="264e5833-f4a8-4ac0-b429-9c502ba9fd88" providerId="ADAL" clId="{F8A6DC4B-BC74-4F06-A28E-DB5F13A0A281}" dt="2021-05-11T08:06:56.971" v="1015"/>
          <ac:spMkLst>
            <pc:docMk/>
            <pc:sldMk cId="3372631071" sldId="336"/>
            <ac:spMk id="18440" creationId="{00000000-0000-0000-0000-000000000000}"/>
          </ac:spMkLst>
        </pc:spChg>
        <pc:picChg chg="add mod">
          <ac:chgData name="Alvarez Fontanet, Albert" userId="264e5833-f4a8-4ac0-b429-9c502ba9fd88" providerId="ADAL" clId="{F8A6DC4B-BC74-4F06-A28E-DB5F13A0A281}" dt="2021-05-10T10:31:57.826" v="373" actId="1035"/>
          <ac:picMkLst>
            <pc:docMk/>
            <pc:sldMk cId="3372631071" sldId="336"/>
            <ac:picMk id="3" creationId="{42EB8BEF-9402-404A-BBED-CE5A28A1424A}"/>
          </ac:picMkLst>
        </pc:picChg>
        <pc:picChg chg="add mod">
          <ac:chgData name="Alvarez Fontanet, Albert" userId="264e5833-f4a8-4ac0-b429-9c502ba9fd88" providerId="ADAL" clId="{F8A6DC4B-BC74-4F06-A28E-DB5F13A0A281}" dt="2021-05-10T10:34:40.590" v="424" actId="14100"/>
          <ac:picMkLst>
            <pc:docMk/>
            <pc:sldMk cId="3372631071" sldId="336"/>
            <ac:picMk id="1028" creationId="{88C5D78D-536E-444A-A740-70B7E3F8D3C8}"/>
          </ac:picMkLst>
        </pc:picChg>
      </pc:sldChg>
      <pc:sldChg chg="modSp mod">
        <pc:chgData name="Alvarez Fontanet, Albert" userId="264e5833-f4a8-4ac0-b429-9c502ba9fd88" providerId="ADAL" clId="{F8A6DC4B-BC74-4F06-A28E-DB5F13A0A281}" dt="2021-05-11T08:07:18.750" v="1017"/>
        <pc:sldMkLst>
          <pc:docMk/>
          <pc:sldMk cId="4250450857" sldId="338"/>
        </pc:sldMkLst>
        <pc:spChg chg="mod">
          <ac:chgData name="Alvarez Fontanet, Albert" userId="264e5833-f4a8-4ac0-b429-9c502ba9fd88" providerId="ADAL" clId="{F8A6DC4B-BC74-4F06-A28E-DB5F13A0A281}" dt="2021-05-10T10:44:52.344" v="504" actId="20577"/>
          <ac:spMkLst>
            <pc:docMk/>
            <pc:sldMk cId="4250450857" sldId="338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F8A6DC4B-BC74-4F06-A28E-DB5F13A0A281}" dt="2021-05-11T08:07:18.750" v="1017"/>
          <ac:spMkLst>
            <pc:docMk/>
            <pc:sldMk cId="4250450857" sldId="338"/>
            <ac:spMk id="18440" creationId="{00000000-0000-0000-0000-000000000000}"/>
          </ac:spMkLst>
        </pc:spChg>
      </pc:sldChg>
      <pc:sldChg chg="modSp del mod">
        <pc:chgData name="Alvarez Fontanet, Albert" userId="264e5833-f4a8-4ac0-b429-9c502ba9fd88" providerId="ADAL" clId="{F8A6DC4B-BC74-4F06-A28E-DB5F13A0A281}" dt="2021-05-10T11:04:18.272" v="533" actId="47"/>
        <pc:sldMkLst>
          <pc:docMk/>
          <pc:sldMk cId="738669677" sldId="339"/>
        </pc:sldMkLst>
        <pc:spChg chg="mod">
          <ac:chgData name="Alvarez Fontanet, Albert" userId="264e5833-f4a8-4ac0-b429-9c502ba9fd88" providerId="ADAL" clId="{F8A6DC4B-BC74-4F06-A28E-DB5F13A0A281}" dt="2021-05-10T11:03:45.526" v="532" actId="20577"/>
          <ac:spMkLst>
            <pc:docMk/>
            <pc:sldMk cId="738669677" sldId="339"/>
            <ac:spMk id="100" creationId="{00000000-0000-0000-0000-000000000000}"/>
          </ac:spMkLst>
        </pc:spChg>
      </pc:sldChg>
    </pc:docChg>
  </pc:docChgLst>
  <pc:docChgLst>
    <pc:chgData name="Alvarez Fontanet, Albert" userId="264e5833-f4a8-4ac0-b429-9c502ba9fd88" providerId="ADAL" clId="{3818512E-0ED9-4E21-A691-16092993C10E}"/>
    <pc:docChg chg="undo custSel modSld">
      <pc:chgData name="Alvarez Fontanet, Albert" userId="264e5833-f4a8-4ac0-b429-9c502ba9fd88" providerId="ADAL" clId="{3818512E-0ED9-4E21-A691-16092993C10E}" dt="2021-05-09T16:41:28.890" v="167" actId="115"/>
      <pc:docMkLst>
        <pc:docMk/>
      </pc:docMkLst>
      <pc:sldChg chg="addSp delSp modSp mod">
        <pc:chgData name="Alvarez Fontanet, Albert" userId="264e5833-f4a8-4ac0-b429-9c502ba9fd88" providerId="ADAL" clId="{3818512E-0ED9-4E21-A691-16092993C10E}" dt="2021-05-09T15:54:16.133" v="115"/>
        <pc:sldMkLst>
          <pc:docMk/>
          <pc:sldMk cId="3956515684" sldId="297"/>
        </pc:sldMkLst>
        <pc:spChg chg="add mod">
          <ac:chgData name="Alvarez Fontanet, Albert" userId="264e5833-f4a8-4ac0-b429-9c502ba9fd88" providerId="ADAL" clId="{3818512E-0ED9-4E21-A691-16092993C10E}" dt="2021-05-09T15:54:16.133" v="115"/>
          <ac:spMkLst>
            <pc:docMk/>
            <pc:sldMk cId="3956515684" sldId="297"/>
            <ac:spMk id="14" creationId="{9DE003CE-C360-4EF4-94C2-8B4704DBCA1D}"/>
          </ac:spMkLst>
        </pc:spChg>
        <pc:picChg chg="del">
          <ac:chgData name="Alvarez Fontanet, Albert" userId="264e5833-f4a8-4ac0-b429-9c502ba9fd88" providerId="ADAL" clId="{3818512E-0ED9-4E21-A691-16092993C10E}" dt="2021-05-09T15:54:14.702" v="114" actId="478"/>
          <ac:picMkLst>
            <pc:docMk/>
            <pc:sldMk cId="3956515684" sldId="297"/>
            <ac:picMk id="3" creationId="{98D7EC0B-ADEB-46C9-A4C9-E5B3AAB0FF09}"/>
          </ac:picMkLst>
        </pc:picChg>
      </pc:sldChg>
      <pc:sldChg chg="modSp mod">
        <pc:chgData name="Alvarez Fontanet, Albert" userId="264e5833-f4a8-4ac0-b429-9c502ba9fd88" providerId="ADAL" clId="{3818512E-0ED9-4E21-A691-16092993C10E}" dt="2021-05-09T16:41:04.862" v="164" actId="6549"/>
        <pc:sldMkLst>
          <pc:docMk/>
          <pc:sldMk cId="3841481465" sldId="313"/>
        </pc:sldMkLst>
        <pc:spChg chg="mod">
          <ac:chgData name="Alvarez Fontanet, Albert" userId="264e5833-f4a8-4ac0-b429-9c502ba9fd88" providerId="ADAL" clId="{3818512E-0ED9-4E21-A691-16092993C10E}" dt="2021-05-09T16:41:04.862" v="164" actId="6549"/>
          <ac:spMkLst>
            <pc:docMk/>
            <pc:sldMk cId="3841481465" sldId="313"/>
            <ac:spMk id="15" creationId="{63BA8A9E-E321-4224-8CD4-C9E4162BF7F8}"/>
          </ac:spMkLst>
        </pc:spChg>
      </pc:sldChg>
      <pc:sldChg chg="addSp delSp modSp mod">
        <pc:chgData name="Alvarez Fontanet, Albert" userId="264e5833-f4a8-4ac0-b429-9c502ba9fd88" providerId="ADAL" clId="{3818512E-0ED9-4E21-A691-16092993C10E}" dt="2021-05-09T15:54:04.158" v="113" actId="21"/>
        <pc:sldMkLst>
          <pc:docMk/>
          <pc:sldMk cId="765975253" sldId="328"/>
        </pc:sldMkLst>
        <pc:spChg chg="mod">
          <ac:chgData name="Alvarez Fontanet, Albert" userId="264e5833-f4a8-4ac0-b429-9c502ba9fd88" providerId="ADAL" clId="{3818512E-0ED9-4E21-A691-16092993C10E}" dt="2021-05-09T15:41:36.535" v="44" actId="6549"/>
          <ac:spMkLst>
            <pc:docMk/>
            <pc:sldMk cId="765975253" sldId="328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3818512E-0ED9-4E21-A691-16092993C10E}" dt="2021-05-09T15:41:43.386" v="46" actId="1076"/>
          <ac:spMkLst>
            <pc:docMk/>
            <pc:sldMk cId="765975253" sldId="328"/>
            <ac:spMk id="8" creationId="{52F1ADB0-0E3A-4FEF-BBB2-4A148DAC3926}"/>
          </ac:spMkLst>
        </pc:spChg>
        <pc:spChg chg="mod">
          <ac:chgData name="Alvarez Fontanet, Albert" userId="264e5833-f4a8-4ac0-b429-9c502ba9fd88" providerId="ADAL" clId="{3818512E-0ED9-4E21-A691-16092993C10E}" dt="2021-05-09T15:41:40.813" v="45" actId="1076"/>
          <ac:spMkLst>
            <pc:docMk/>
            <pc:sldMk cId="765975253" sldId="328"/>
            <ac:spMk id="13" creationId="{4798E2B9-1FCF-432F-8727-113F67E861EA}"/>
          </ac:spMkLst>
        </pc:spChg>
        <pc:spChg chg="add del mod">
          <ac:chgData name="Alvarez Fontanet, Albert" userId="264e5833-f4a8-4ac0-b429-9c502ba9fd88" providerId="ADAL" clId="{3818512E-0ED9-4E21-A691-16092993C10E}" dt="2021-05-09T15:54:04.158" v="113" actId="21"/>
          <ac:spMkLst>
            <pc:docMk/>
            <pc:sldMk cId="765975253" sldId="328"/>
            <ac:spMk id="15" creationId="{3FAA24AA-8742-4294-BF61-FC08AA2DBF54}"/>
          </ac:spMkLst>
        </pc:spChg>
      </pc:sldChg>
      <pc:sldChg chg="modSp mod">
        <pc:chgData name="Alvarez Fontanet, Albert" userId="264e5833-f4a8-4ac0-b429-9c502ba9fd88" providerId="ADAL" clId="{3818512E-0ED9-4E21-A691-16092993C10E}" dt="2021-05-09T16:41:28.890" v="167" actId="115"/>
        <pc:sldMkLst>
          <pc:docMk/>
          <pc:sldMk cId="3444610973" sldId="331"/>
        </pc:sldMkLst>
        <pc:spChg chg="mod">
          <ac:chgData name="Alvarez Fontanet, Albert" userId="264e5833-f4a8-4ac0-b429-9c502ba9fd88" providerId="ADAL" clId="{3818512E-0ED9-4E21-A691-16092993C10E}" dt="2021-05-09T16:41:28.890" v="167" actId="115"/>
          <ac:spMkLst>
            <pc:docMk/>
            <pc:sldMk cId="3444610973" sldId="331"/>
            <ac:spMk id="3" creationId="{00000000-0000-0000-0000-000000000000}"/>
          </ac:spMkLst>
        </pc:spChg>
      </pc:sldChg>
      <pc:sldChg chg="modSp mod">
        <pc:chgData name="Alvarez Fontanet, Albert" userId="264e5833-f4a8-4ac0-b429-9c502ba9fd88" providerId="ADAL" clId="{3818512E-0ED9-4E21-A691-16092993C10E}" dt="2021-05-09T15:50:09.629" v="112" actId="20577"/>
        <pc:sldMkLst>
          <pc:docMk/>
          <pc:sldMk cId="1703072346" sldId="332"/>
        </pc:sldMkLst>
        <pc:spChg chg="mod">
          <ac:chgData name="Alvarez Fontanet, Albert" userId="264e5833-f4a8-4ac0-b429-9c502ba9fd88" providerId="ADAL" clId="{3818512E-0ED9-4E21-A691-16092993C10E}" dt="2021-05-09T15:50:09.629" v="112" actId="20577"/>
          <ac:spMkLst>
            <pc:docMk/>
            <pc:sldMk cId="1703072346" sldId="332"/>
            <ac:spMk id="3" creationId="{00000000-0000-0000-0000-000000000000}"/>
          </ac:spMkLst>
        </pc:spChg>
        <pc:spChg chg="mod">
          <ac:chgData name="Alvarez Fontanet, Albert" userId="264e5833-f4a8-4ac0-b429-9c502ba9fd88" providerId="ADAL" clId="{3818512E-0ED9-4E21-A691-16092993C10E}" dt="2021-05-09T15:47:27.173" v="93" actId="1076"/>
          <ac:spMkLst>
            <pc:docMk/>
            <pc:sldMk cId="1703072346" sldId="332"/>
            <ac:spMk id="11" creationId="{73801432-2834-4311-942D-A4D255069848}"/>
          </ac:spMkLst>
        </pc:spChg>
      </pc:sldChg>
    </pc:docChg>
  </pc:docChgLst>
  <pc:docChgLst>
    <pc:chgData name="Albert Alvarez Fontanet" userId="264e5833-f4a8-4ac0-b429-9c502ba9fd88" providerId="ADAL" clId="{A4D1F6CF-AE0E-4020-AC1E-55AE502CDCC1}"/>
    <pc:docChg chg="undo custSel addSld delSld modSld">
      <pc:chgData name="Albert Alvarez Fontanet" userId="264e5833-f4a8-4ac0-b429-9c502ba9fd88" providerId="ADAL" clId="{A4D1F6CF-AE0E-4020-AC1E-55AE502CDCC1}" dt="2021-05-06T07:11:13.248" v="269" actId="6549"/>
      <pc:docMkLst>
        <pc:docMk/>
      </pc:docMkLst>
      <pc:sldChg chg="modSp mod">
        <pc:chgData name="Albert Alvarez Fontanet" userId="264e5833-f4a8-4ac0-b429-9c502ba9fd88" providerId="ADAL" clId="{A4D1F6CF-AE0E-4020-AC1E-55AE502CDCC1}" dt="2021-05-05T14:35:15.967" v="126" actId="20577"/>
        <pc:sldMkLst>
          <pc:docMk/>
          <pc:sldMk cId="3119804202" sldId="314"/>
        </pc:sldMkLst>
        <pc:spChg chg="mod">
          <ac:chgData name="Albert Alvarez Fontanet" userId="264e5833-f4a8-4ac0-b429-9c502ba9fd88" providerId="ADAL" clId="{A4D1F6CF-AE0E-4020-AC1E-55AE502CDCC1}" dt="2021-05-05T14:35:15.967" v="126" actId="20577"/>
          <ac:spMkLst>
            <pc:docMk/>
            <pc:sldMk cId="3119804202" sldId="314"/>
            <ac:spMk id="2" creationId="{00000000-0000-0000-0000-000000000000}"/>
          </ac:spMkLst>
        </pc:spChg>
      </pc:sldChg>
      <pc:sldChg chg="modSp mod">
        <pc:chgData name="Albert Alvarez Fontanet" userId="264e5833-f4a8-4ac0-b429-9c502ba9fd88" providerId="ADAL" clId="{A4D1F6CF-AE0E-4020-AC1E-55AE502CDCC1}" dt="2021-05-06T07:11:13.248" v="269" actId="6549"/>
        <pc:sldMkLst>
          <pc:docMk/>
          <pc:sldMk cId="3025538187" sldId="320"/>
        </pc:sldMkLst>
        <pc:spChg chg="mod">
          <ac:chgData name="Albert Alvarez Fontanet" userId="264e5833-f4a8-4ac0-b429-9c502ba9fd88" providerId="ADAL" clId="{A4D1F6CF-AE0E-4020-AC1E-55AE502CDCC1}" dt="2021-05-06T07:11:13.248" v="269" actId="6549"/>
          <ac:spMkLst>
            <pc:docMk/>
            <pc:sldMk cId="3025538187" sldId="320"/>
            <ac:spMk id="11" creationId="{8ADFD8A9-579F-46C3-9700-181EA54BC587}"/>
          </ac:spMkLst>
        </pc:spChg>
      </pc:sldChg>
      <pc:sldChg chg="del">
        <pc:chgData name="Albert Alvarez Fontanet" userId="264e5833-f4a8-4ac0-b429-9c502ba9fd88" providerId="ADAL" clId="{A4D1F6CF-AE0E-4020-AC1E-55AE502CDCC1}" dt="2021-05-05T14:26:03.823" v="0" actId="47"/>
        <pc:sldMkLst>
          <pc:docMk/>
          <pc:sldMk cId="3023610811" sldId="322"/>
        </pc:sldMkLst>
      </pc:sldChg>
      <pc:sldChg chg="modSp mod">
        <pc:chgData name="Albert Alvarez Fontanet" userId="264e5833-f4a8-4ac0-b429-9c502ba9fd88" providerId="ADAL" clId="{A4D1F6CF-AE0E-4020-AC1E-55AE502CDCC1}" dt="2021-05-05T15:21:26.089" v="142" actId="115"/>
        <pc:sldMkLst>
          <pc:docMk/>
          <pc:sldMk cId="765975253" sldId="328"/>
        </pc:sldMkLst>
        <pc:spChg chg="mod">
          <ac:chgData name="Albert Alvarez Fontanet" userId="264e5833-f4a8-4ac0-b429-9c502ba9fd88" providerId="ADAL" clId="{A4D1F6CF-AE0E-4020-AC1E-55AE502CDCC1}" dt="2021-05-05T15:21:26.089" v="142" actId="115"/>
          <ac:spMkLst>
            <pc:docMk/>
            <pc:sldMk cId="765975253" sldId="328"/>
            <ac:spMk id="3" creationId="{00000000-0000-0000-0000-000000000000}"/>
          </ac:spMkLst>
        </pc:spChg>
      </pc:sldChg>
      <pc:sldChg chg="modSp mod">
        <pc:chgData name="Albert Alvarez Fontanet" userId="264e5833-f4a8-4ac0-b429-9c502ba9fd88" providerId="ADAL" clId="{A4D1F6CF-AE0E-4020-AC1E-55AE502CDCC1}" dt="2021-05-06T07:03:25.688" v="213" actId="113"/>
        <pc:sldMkLst>
          <pc:docMk/>
          <pc:sldMk cId="1735946798" sldId="329"/>
        </pc:sldMkLst>
        <pc:spChg chg="mod">
          <ac:chgData name="Albert Alvarez Fontanet" userId="264e5833-f4a8-4ac0-b429-9c502ba9fd88" providerId="ADAL" clId="{A4D1F6CF-AE0E-4020-AC1E-55AE502CDCC1}" dt="2021-05-06T07:03:25.688" v="213" actId="113"/>
          <ac:spMkLst>
            <pc:docMk/>
            <pc:sldMk cId="1735946798" sldId="329"/>
            <ac:spMk id="3" creationId="{00000000-0000-0000-0000-000000000000}"/>
          </ac:spMkLst>
        </pc:spChg>
      </pc:sldChg>
      <pc:sldChg chg="add">
        <pc:chgData name="Albert Alvarez Fontanet" userId="264e5833-f4a8-4ac0-b429-9c502ba9fd88" providerId="ADAL" clId="{A4D1F6CF-AE0E-4020-AC1E-55AE502CDCC1}" dt="2021-05-05T15:19:31.775" v="141"/>
        <pc:sldMkLst>
          <pc:docMk/>
          <pc:sldMk cId="3403959721" sldId="333"/>
        </pc:sldMkLst>
      </pc:sldChg>
      <pc:sldChg chg="addSp delSp modSp del mod">
        <pc:chgData name="Albert Alvarez Fontanet" userId="264e5833-f4a8-4ac0-b429-9c502ba9fd88" providerId="ADAL" clId="{A4D1F6CF-AE0E-4020-AC1E-55AE502CDCC1}" dt="2021-05-05T15:19:15.739" v="140" actId="2696"/>
        <pc:sldMkLst>
          <pc:docMk/>
          <pc:sldMk cId="236402616" sldId="334"/>
        </pc:sldMkLst>
        <pc:spChg chg="mod">
          <ac:chgData name="Albert Alvarez Fontanet" userId="264e5833-f4a8-4ac0-b429-9c502ba9fd88" providerId="ADAL" clId="{A4D1F6CF-AE0E-4020-AC1E-55AE502CDCC1}" dt="2021-05-05T15:18:43.304" v="137" actId="6549"/>
          <ac:spMkLst>
            <pc:docMk/>
            <pc:sldMk cId="236402616" sldId="334"/>
            <ac:spMk id="13" creationId="{96418B0C-A363-47A5-A8C7-CCDF921DDFE3}"/>
          </ac:spMkLst>
        </pc:spChg>
        <pc:spChg chg="add mod">
          <ac:chgData name="Albert Alvarez Fontanet" userId="264e5833-f4a8-4ac0-b429-9c502ba9fd88" providerId="ADAL" clId="{A4D1F6CF-AE0E-4020-AC1E-55AE502CDCC1}" dt="2021-05-05T15:18:01.959" v="132" actId="1036"/>
          <ac:spMkLst>
            <pc:docMk/>
            <pc:sldMk cId="236402616" sldId="334"/>
            <ac:spMk id="17" creationId="{7D09213B-8A23-4ED3-B378-4BE4A05C9B9F}"/>
          </ac:spMkLst>
        </pc:spChg>
        <pc:spChg chg="del mod">
          <ac:chgData name="Albert Alvarez Fontanet" userId="264e5833-f4a8-4ac0-b429-9c502ba9fd88" providerId="ADAL" clId="{A4D1F6CF-AE0E-4020-AC1E-55AE502CDCC1}" dt="2021-05-05T15:19:09.454" v="139" actId="478"/>
          <ac:spMkLst>
            <pc:docMk/>
            <pc:sldMk cId="236402616" sldId="334"/>
            <ac:spMk id="18" creationId="{6FE98DAA-8E45-4310-B2F2-78F634014698}"/>
          </ac:spMkLst>
        </pc:spChg>
      </pc:sldChg>
    </pc:docChg>
  </pc:docChgLst>
  <pc:docChgLst>
    <pc:chgData name="Alvarez Fontanet, Albert" userId="264e5833-f4a8-4ac0-b429-9c502ba9fd88" providerId="ADAL" clId="{DAEEBC57-52CA-4DA7-9AD1-66430680B303}"/>
    <pc:docChg chg="custSel modSld">
      <pc:chgData name="Alvarez Fontanet, Albert" userId="264e5833-f4a8-4ac0-b429-9c502ba9fd88" providerId="ADAL" clId="{DAEEBC57-52CA-4DA7-9AD1-66430680B303}" dt="2021-10-20T14:40:03.937" v="692" actId="20577"/>
      <pc:docMkLst>
        <pc:docMk/>
      </pc:docMkLst>
      <pc:sldChg chg="modSp mod">
        <pc:chgData name="Alvarez Fontanet, Albert" userId="264e5833-f4a8-4ac0-b429-9c502ba9fd88" providerId="ADAL" clId="{DAEEBC57-52CA-4DA7-9AD1-66430680B303}" dt="2021-10-14T06:54:56.961" v="257" actId="20577"/>
        <pc:sldMkLst>
          <pc:docMk/>
          <pc:sldMk cId="3956515684" sldId="297"/>
        </pc:sldMkLst>
        <pc:spChg chg="mod">
          <ac:chgData name="Alvarez Fontanet, Albert" userId="264e5833-f4a8-4ac0-b429-9c502ba9fd88" providerId="ADAL" clId="{DAEEBC57-52CA-4DA7-9AD1-66430680B303}" dt="2021-10-04T08:51:51.013" v="36" actId="1076"/>
          <ac:spMkLst>
            <pc:docMk/>
            <pc:sldMk cId="3956515684" sldId="297"/>
            <ac:spMk id="14" creationId="{9DE003CE-C360-4EF4-94C2-8B4704DBCA1D}"/>
          </ac:spMkLst>
        </pc:spChg>
        <pc:graphicFrameChg chg="mod">
          <ac:chgData name="Alvarez Fontanet, Albert" userId="264e5833-f4a8-4ac0-b429-9c502ba9fd88" providerId="ADAL" clId="{DAEEBC57-52CA-4DA7-9AD1-66430680B303}" dt="2021-10-14T06:54:56.961" v="257" actId="20577"/>
          <ac:graphicFrameMkLst>
            <pc:docMk/>
            <pc:sldMk cId="3956515684" sldId="297"/>
            <ac:graphicFrameMk id="23" creationId="{00000000-0000-0000-0000-000000000000}"/>
          </ac:graphicFrameMkLst>
        </pc:graphicFrameChg>
      </pc:sldChg>
      <pc:sldChg chg="addSp delSp modSp mod">
        <pc:chgData name="Alvarez Fontanet, Albert" userId="264e5833-f4a8-4ac0-b429-9c502ba9fd88" providerId="ADAL" clId="{DAEEBC57-52CA-4DA7-9AD1-66430680B303}" dt="2021-10-14T06:56:17.542" v="262" actId="1076"/>
        <pc:sldMkLst>
          <pc:docMk/>
          <pc:sldMk cId="3119804202" sldId="314"/>
        </pc:sldMkLst>
        <pc:spChg chg="mod">
          <ac:chgData name="Alvarez Fontanet, Albert" userId="264e5833-f4a8-4ac0-b429-9c502ba9fd88" providerId="ADAL" clId="{DAEEBC57-52CA-4DA7-9AD1-66430680B303}" dt="2021-10-13T14:57:34.791" v="213" actId="20577"/>
          <ac:spMkLst>
            <pc:docMk/>
            <pc:sldMk cId="3119804202" sldId="314"/>
            <ac:spMk id="2" creationId="{00000000-0000-0000-0000-000000000000}"/>
          </ac:spMkLst>
        </pc:spChg>
        <pc:spChg chg="mod">
          <ac:chgData name="Alvarez Fontanet, Albert" userId="264e5833-f4a8-4ac0-b429-9c502ba9fd88" providerId="ADAL" clId="{DAEEBC57-52CA-4DA7-9AD1-66430680B303}" dt="2021-10-04T09:22:15.116" v="109" actId="1076"/>
          <ac:spMkLst>
            <pc:docMk/>
            <pc:sldMk cId="3119804202" sldId="314"/>
            <ac:spMk id="3" creationId="{00000000-0000-0000-0000-000000000000}"/>
          </ac:spMkLst>
        </pc:spChg>
        <pc:spChg chg="add mod">
          <ac:chgData name="Alvarez Fontanet, Albert" userId="264e5833-f4a8-4ac0-b429-9c502ba9fd88" providerId="ADAL" clId="{DAEEBC57-52CA-4DA7-9AD1-66430680B303}" dt="2021-10-14T06:56:11.443" v="261" actId="1076"/>
          <ac:spMkLst>
            <pc:docMk/>
            <pc:sldMk cId="3119804202" sldId="314"/>
            <ac:spMk id="5" creationId="{FC6A9019-9805-4547-B07A-02AB1705EC3C}"/>
          </ac:spMkLst>
        </pc:spChg>
        <pc:spChg chg="mod">
          <ac:chgData name="Alvarez Fontanet, Albert" userId="264e5833-f4a8-4ac0-b429-9c502ba9fd88" providerId="ADAL" clId="{DAEEBC57-52CA-4DA7-9AD1-66430680B303}" dt="2021-10-04T09:22:06.604" v="107" actId="1076"/>
          <ac:spMkLst>
            <pc:docMk/>
            <pc:sldMk cId="3119804202" sldId="314"/>
            <ac:spMk id="7" creationId="{00000000-0000-0000-0000-000000000000}"/>
          </ac:spMkLst>
        </pc:spChg>
        <pc:spChg chg="add del mod">
          <ac:chgData name="Alvarez Fontanet, Albert" userId="264e5833-f4a8-4ac0-b429-9c502ba9fd88" providerId="ADAL" clId="{DAEEBC57-52CA-4DA7-9AD1-66430680B303}" dt="2021-10-13T14:56:16.198" v="168" actId="478"/>
          <ac:spMkLst>
            <pc:docMk/>
            <pc:sldMk cId="3119804202" sldId="314"/>
            <ac:spMk id="14" creationId="{2755449C-B30F-423B-83B7-0D369A9EF2A6}"/>
          </ac:spMkLst>
        </pc:spChg>
        <pc:spChg chg="add mod">
          <ac:chgData name="Alvarez Fontanet, Albert" userId="264e5833-f4a8-4ac0-b429-9c502ba9fd88" providerId="ADAL" clId="{DAEEBC57-52CA-4DA7-9AD1-66430680B303}" dt="2021-10-14T06:56:17.542" v="262" actId="1076"/>
          <ac:spMkLst>
            <pc:docMk/>
            <pc:sldMk cId="3119804202" sldId="314"/>
            <ac:spMk id="14" creationId="{CB647F67-A6B7-45A9-BBCA-EF8AFE7D2F22}"/>
          </ac:spMkLst>
        </pc:spChg>
        <pc:spChg chg="mod">
          <ac:chgData name="Alvarez Fontanet, Albert" userId="264e5833-f4a8-4ac0-b429-9c502ba9fd88" providerId="ADAL" clId="{DAEEBC57-52CA-4DA7-9AD1-66430680B303}" dt="2021-10-13T14:56:28.612" v="184" actId="1036"/>
          <ac:spMkLst>
            <pc:docMk/>
            <pc:sldMk cId="3119804202" sldId="314"/>
            <ac:spMk id="18442" creationId="{00000000-0000-0000-0000-000000000000}"/>
          </ac:spMkLst>
        </pc:spChg>
      </pc:sldChg>
      <pc:sldChg chg="addSp modSp mod">
        <pc:chgData name="Alvarez Fontanet, Albert" userId="264e5833-f4a8-4ac0-b429-9c502ba9fd88" providerId="ADAL" clId="{DAEEBC57-52CA-4DA7-9AD1-66430680B303}" dt="2021-10-14T08:16:20.929" v="653" actId="20577"/>
        <pc:sldMkLst>
          <pc:docMk/>
          <pc:sldMk cId="1179666459" sldId="339"/>
        </pc:sldMkLst>
        <pc:spChg chg="mod">
          <ac:chgData name="Alvarez Fontanet, Albert" userId="264e5833-f4a8-4ac0-b429-9c502ba9fd88" providerId="ADAL" clId="{DAEEBC57-52CA-4DA7-9AD1-66430680B303}" dt="2021-10-14T08:16:20.929" v="653" actId="20577"/>
          <ac:spMkLst>
            <pc:docMk/>
            <pc:sldMk cId="1179666459" sldId="339"/>
            <ac:spMk id="2" creationId="{00000000-0000-0000-0000-000000000000}"/>
          </ac:spMkLst>
        </pc:spChg>
        <pc:spChg chg="add mod">
          <ac:chgData name="Alvarez Fontanet, Albert" userId="264e5833-f4a8-4ac0-b429-9c502ba9fd88" providerId="ADAL" clId="{DAEEBC57-52CA-4DA7-9AD1-66430680B303}" dt="2021-10-14T08:10:01.249" v="616" actId="1076"/>
          <ac:spMkLst>
            <pc:docMk/>
            <pc:sldMk cId="1179666459" sldId="339"/>
            <ac:spMk id="11" creationId="{E6BC766A-1ABE-48FA-88BE-64FAA7125C29}"/>
          </ac:spMkLst>
        </pc:spChg>
        <pc:spChg chg="mod">
          <ac:chgData name="Alvarez Fontanet, Albert" userId="264e5833-f4a8-4ac0-b429-9c502ba9fd88" providerId="ADAL" clId="{DAEEBC57-52CA-4DA7-9AD1-66430680B303}" dt="2021-10-14T07:44:36.446" v="279" actId="20577"/>
          <ac:spMkLst>
            <pc:docMk/>
            <pc:sldMk cId="1179666459" sldId="339"/>
            <ac:spMk id="18442" creationId="{00000000-0000-0000-0000-000000000000}"/>
          </ac:spMkLst>
        </pc:spChg>
      </pc:sldChg>
      <pc:sldChg chg="modSp mod">
        <pc:chgData name="Alvarez Fontanet, Albert" userId="264e5833-f4a8-4ac0-b429-9c502ba9fd88" providerId="ADAL" clId="{DAEEBC57-52CA-4DA7-9AD1-66430680B303}" dt="2021-10-20T14:40:03.937" v="692" actId="20577"/>
        <pc:sldMkLst>
          <pc:docMk/>
          <pc:sldMk cId="85969552" sldId="340"/>
        </pc:sldMkLst>
        <pc:spChg chg="mod">
          <ac:chgData name="Alvarez Fontanet, Albert" userId="264e5833-f4a8-4ac0-b429-9c502ba9fd88" providerId="ADAL" clId="{DAEEBC57-52CA-4DA7-9AD1-66430680B303}" dt="2021-10-20T14:40:03.937" v="692" actId="20577"/>
          <ac:spMkLst>
            <pc:docMk/>
            <pc:sldMk cId="85969552" sldId="340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noProof="0" dirty="0"/>
              <a:t>Denuncias Tecnologías de la</a:t>
            </a:r>
            <a:r>
              <a:rPr lang="es-ES" sz="1800" b="1" baseline="0" noProof="0" dirty="0"/>
              <a:t> Información CAT-ESP</a:t>
            </a:r>
            <a:endParaRPr lang="es-ES" sz="1800" b="1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CAC!$J$2</c:f>
              <c:strCache>
                <c:ptCount val="1"/>
                <c:pt idx="0">
                  <c:v>Denuncias CAT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7407A4-20B1-431A-8C20-FB2DF9437B4C}" type="VALUE">
                      <a:rPr lang="en-US" smtClean="0"/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A0-402F-BF3E-B480824EF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CAC!$I$7:$I$8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CAC!$J$3:$J$4</c:f>
              <c:numCache>
                <c:formatCode>#,##0</c:formatCode>
                <c:ptCount val="2"/>
                <c:pt idx="0">
                  <c:v>43618</c:v>
                </c:pt>
                <c:pt idx="1">
                  <c:v>50131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49FC-A7BD-63923DDF0996}"/>
            </c:ext>
          </c:extLst>
        </c:ser>
        <c:ser>
          <c:idx val="1"/>
          <c:order val="1"/>
          <c:tx>
            <c:strRef>
              <c:f>CAC!$K$2</c:f>
              <c:strCache>
                <c:ptCount val="1"/>
                <c:pt idx="0">
                  <c:v>Denuncias ESP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388939039072284E-18"/>
                  <c:y val="0.157646023253561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C38248-93D8-4173-A271-733497BB69C6}" type="VALUE">
                      <a:rPr lang="en-US" smtClean="0"/>
                      <a:pPr>
                        <a:defRPr sz="1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89387628347621E-2"/>
                      <c:h val="0.13690818756078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BB-49FC-A7BD-63923DDF0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CAC!$I$7:$I$8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CAC!$K$3:$K$4</c:f>
              <c:numCache>
                <c:formatCode>#,##0</c:formatCode>
                <c:ptCount val="2"/>
                <c:pt idx="0">
                  <c:v>218302</c:v>
                </c:pt>
                <c:pt idx="1">
                  <c:v>287963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BB-49FC-A7BD-63923DDF0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255792"/>
        <c:axId val="458252840"/>
      </c:barChart>
      <c:lineChart>
        <c:grouping val="standard"/>
        <c:varyColors val="0"/>
        <c:ser>
          <c:idx val="2"/>
          <c:order val="2"/>
          <c:tx>
            <c:v>%CAT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10833333333333343"/>
                  <c:y val="-4.1666666666666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BB-49FC-A7BD-63923DDF0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CAC!$I$7:$I$8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CAC!$J$7:$J$8</c:f>
              <c:numCache>
                <c:formatCode>0.00%</c:formatCode>
                <c:ptCount val="2"/>
                <c:pt idx="0">
                  <c:v>7.5399999999999995E-2</c:v>
                </c:pt>
                <c:pt idx="1">
                  <c:v>0.1183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BB-49FC-A7BD-63923DDF0996}"/>
            </c:ext>
          </c:extLst>
        </c:ser>
        <c:ser>
          <c:idx val="3"/>
          <c:order val="3"/>
          <c:tx>
            <c:v>%ESP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111111111111109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BB-49FC-A7BD-63923DDF0996}"/>
                </c:ext>
              </c:extLst>
            </c:dLbl>
            <c:dLbl>
              <c:idx val="1"/>
              <c:layout>
                <c:manualLayout>
                  <c:x val="-8.3333333333334356E-3"/>
                  <c:y val="-2.7777777777777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BB-49FC-A7BD-63923DDF0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CAC!$I$7:$I$8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CAC!$K$7:$K$8</c:f>
              <c:numCache>
                <c:formatCode>0.00%</c:formatCode>
                <c:ptCount val="2"/>
                <c:pt idx="0">
                  <c:v>9.9000000000000005E-2</c:v>
                </c:pt>
                <c:pt idx="1">
                  <c:v>0.16300000000000001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BB-49FC-A7BD-63923DDF0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087848"/>
        <c:axId val="458087520"/>
      </c:lineChart>
      <c:catAx>
        <c:axId val="45825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8252840"/>
        <c:crosses val="autoZero"/>
        <c:auto val="1"/>
        <c:lblAlgn val="ctr"/>
        <c:lblOffset val="100"/>
        <c:noMultiLvlLbl val="0"/>
      </c:catAx>
      <c:valAx>
        <c:axId val="45825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8255792"/>
        <c:crosses val="autoZero"/>
        <c:crossBetween val="between"/>
      </c:valAx>
      <c:valAx>
        <c:axId val="45808752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58087848"/>
        <c:crosses val="max"/>
        <c:crossBetween val="between"/>
      </c:valAx>
      <c:catAx>
        <c:axId val="458087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808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8T09:50:45.35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1ECBAF5F-D3C4-4C80-B854-DB8841F785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E45E6F1-DADC-4115-B2FD-784C8DEC1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284-22E5-441C-8EFB-CB9D98515F37}" type="datetimeFigureOut">
              <a:rPr lang="ca-ES" smtClean="0"/>
              <a:t>22/10/2021</a:t>
            </a:fld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2F4777F-297F-44C0-B437-0C9E5F4F5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D25FA01D-2371-4817-B8EA-C64099CD4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34F6-9E79-4C53-BFFF-05DF73CBAC51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11045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AB93-BBA0-4BAC-BFB2-869DCA0F281C}" type="datetimeFigureOut">
              <a:rPr lang="ca-ES" smtClean="0"/>
              <a:t>22/10/2021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8D2E-4F25-402F-9AA8-5C9659EB41D9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510482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FCF1-BF80-4822-A050-11EAEF52DD07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F427-14F1-468A-B009-1F441B063986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65044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01B6-E9A9-480A-8E59-D3FCCBFCEA8C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1DFE-0B8A-41E1-B0A6-B57D39D80C92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4561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C137-F25C-4608-B155-90E99490B959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3A3F-9832-4F3F-B476-EF731CE68BC7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02440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747B-AA1C-492E-9DE6-806591E136A0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FA31-2AE0-4648-A4FE-17754EBA90BB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85341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D73E-20C3-4642-967E-2D4C70408838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A71D-AC21-4B29-B528-2CD240AC0358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3402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BC6F-69C5-440E-8901-1C9E39C7F74E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EB9E-5C7E-4B02-AB96-7B255D1B42D8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97244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62B4-720D-43AE-97EA-F7490B4E85CD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2F76-A59E-429B-BE8E-7114565DE7A5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8185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0799-4651-4CA1-AF3D-D53CED5B0161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B39E-00D6-4C54-8246-A0B651DE7470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05912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736B-4E0C-442C-B0CC-6A1ABFCF59D4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F505-EDBF-4469-8BCE-AFC2D7A0F7ED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64018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39D7-01F9-4B20-A481-0AE7F08D7CE8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F704-7AF3-487D-B6DC-B95CAD3B72D5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331244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208B-32B7-4512-8EDC-B954426CFCCE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BB5D-4CB1-4AFD-8C0E-D46963633218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139928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Editar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CC42A7-5990-492B-9B61-0C1E34F1C7DD}" type="datetime1">
              <a:rPr lang="es-ES" smtClean="0"/>
              <a:t>22/10/2021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F1C156-4037-463B-80C3-1A4B859066A0}" type="slidenum">
              <a:rPr lang="es-ES" altLang="ca-ES"/>
              <a:pPr>
                <a:defRPr/>
              </a:pPr>
              <a:t>‹#›</a:t>
            </a:fld>
            <a:endParaRPr lang="es-ES" alt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comments" Target="../comments/comment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vanguardia.com/vida/20211011/7781657/boom-cibercrimen-delitos-informaticos-redes-internet.html" TargetMode="External"/><Relationship Id="rId5" Type="http://schemas.openxmlformats.org/officeDocument/2006/relationships/hyperlink" Target="https://elpais.com/tecnologia/transformacion-digital/2021-09-25/la-mafia-italiana-se-pasa-al-cibercrimen-desde-tenerife.html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mailto:albert.alvarez@gencat.c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QuadreDeText 1"/>
          <p:cNvSpPr txBox="1">
            <a:spLocks noChangeArrowheads="1"/>
          </p:cNvSpPr>
          <p:nvPr/>
        </p:nvSpPr>
        <p:spPr bwMode="auto">
          <a:xfrm>
            <a:off x="2196662" y="2184400"/>
            <a:ext cx="97878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4800" dirty="0">
                <a:solidFill>
                  <a:schemeClr val="bg1"/>
                </a:solidFill>
                <a:latin typeface="Berlin Sans FB Demi" pitchFamily="34" charset="0"/>
              </a:rPr>
              <a:t>        </a:t>
            </a:r>
            <a:r>
              <a:rPr lang="es-ES" altLang="ca-E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Cibercrimen</a:t>
            </a:r>
            <a:endParaRPr lang="ca-ES" altLang="ca-E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5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5884863"/>
            <a:ext cx="33004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884863"/>
            <a:ext cx="3736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6302273" y="3292395"/>
            <a:ext cx="5167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lnSpc>
                <a:spcPct val="100000"/>
              </a:lnSpc>
              <a:buFontTx/>
              <a:buNone/>
              <a:defRPr sz="4800">
                <a:solidFill>
                  <a:schemeClr val="bg1"/>
                </a:solidFill>
                <a:latin typeface="Berlin Sans FB Dem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9pPr>
          </a:lstStyle>
          <a:p>
            <a:r>
              <a:rPr lang="es-E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Fenómeno delictivo en expansión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60363"/>
            <a:ext cx="4080933" cy="1979612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6" name="CuadroTexto 6"/>
          <p:cNvSpPr txBox="1">
            <a:spLocks noChangeArrowheads="1"/>
          </p:cNvSpPr>
          <p:nvPr/>
        </p:nvSpPr>
        <p:spPr bwMode="auto">
          <a:xfrm>
            <a:off x="209320" y="704850"/>
            <a:ext cx="3734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Cibercrimen</a:t>
            </a:r>
          </a:p>
          <a:p>
            <a:pPr eaLnBrk="1" hangingPunct="1"/>
            <a:endParaRPr lang="ca-ES" altLang="ca-ES" dirty="0">
              <a:solidFill>
                <a:schemeClr val="bg1"/>
              </a:solidFill>
              <a:latin typeface="Arial Black" pitchFamily="52" charset="0"/>
            </a:endParaRPr>
          </a:p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2021</a:t>
            </a: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11530277" y="179124"/>
            <a:ext cx="360363" cy="211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CuadroTexto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741152" y="0"/>
            <a:ext cx="4508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fld id="{B7DBB407-8EE9-4522-9B56-B4848B1B9EAF}" type="slidenum">
              <a:rPr lang="es-ES_tradnl" altLang="ca-ES" sz="1800" b="1" smtClean="0">
                <a:solidFill>
                  <a:schemeClr val="bg1"/>
                </a:solidFill>
                <a:latin typeface="Arial Narrow" pitchFamily="34" charset="0"/>
                <a:ea typeface="Arial Black" pitchFamily="52" charset="0"/>
              </a:rPr>
              <a:t>2</a:t>
            </a:fld>
            <a:endParaRPr lang="es-ES_tradnl" altLang="ca-ES" sz="1800" b="1" dirty="0">
              <a:solidFill>
                <a:schemeClr val="bg1"/>
              </a:solidFill>
              <a:latin typeface="Arial Narrow" pitchFamily="34" charset="0"/>
              <a:ea typeface="Arial Black" pitchFamily="52" charset="0"/>
            </a:endParaRPr>
          </a:p>
        </p:txBody>
      </p:sp>
      <p:sp>
        <p:nvSpPr>
          <p:cNvPr id="12" name="Rectángulo 11">
            <a:hlinkClick r:id="rId3" action="ppaction://hlinksldjump"/>
          </p:cNvPr>
          <p:cNvSpPr/>
          <p:nvPr/>
        </p:nvSpPr>
        <p:spPr>
          <a:xfrm>
            <a:off x="0" y="2362010"/>
            <a:ext cx="4080933" cy="1979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2" name="CuadroTexto 12"/>
          <p:cNvSpPr txBox="1">
            <a:spLocks noChangeArrowheads="1"/>
          </p:cNvSpPr>
          <p:nvPr/>
        </p:nvSpPr>
        <p:spPr bwMode="auto">
          <a:xfrm>
            <a:off x="0" y="3092797"/>
            <a:ext cx="4080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" altLang="ca-ES" sz="1800" dirty="0">
                <a:latin typeface="Arial Black" pitchFamily="52" charset="0"/>
                <a:hlinkClick r:id="rId3" action="ppaction://hlinksldjump"/>
              </a:rPr>
              <a:t>Cifras Delitos Tecnológicos</a:t>
            </a:r>
            <a:r>
              <a:rPr lang="ca-ES" altLang="ca-ES" sz="1800" dirty="0">
                <a:latin typeface="Arial Black" pitchFamily="52" charset="0"/>
                <a:hlinkClick r:id="rId3" action="ppaction://hlinksldjump"/>
              </a:rPr>
              <a:t> </a:t>
            </a:r>
            <a:endParaRPr lang="es-ES_tradnl" altLang="ca-ES" sz="1800" dirty="0">
              <a:latin typeface="Arial Black" pitchFamily="52" charset="0"/>
            </a:endParaRPr>
          </a:p>
        </p:txBody>
      </p:sp>
      <p:pic>
        <p:nvPicPr>
          <p:cNvPr id="18443" name="Imagen 13" descr="4 Quadra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410326"/>
            <a:ext cx="136313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9DE003CE-C360-4EF4-94C2-8B4704DB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3" y="4614887"/>
            <a:ext cx="2645112" cy="6723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Cifra NEGRA del Cibercrimen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2020: Pandemia Covid-19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u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39905"/>
              </p:ext>
            </p:extLst>
          </p:nvPr>
        </p:nvGraphicFramePr>
        <p:xfrm>
          <a:off x="4470472" y="5141596"/>
          <a:ext cx="6807199" cy="1268730"/>
        </p:xfrm>
        <a:graphic>
          <a:graphicData uri="http://schemas.openxmlformats.org/drawingml/2006/table">
            <a:tbl>
              <a:tblPr/>
              <a:tblGrid>
                <a:gridCol w="2015540">
                  <a:extLst>
                    <a:ext uri="{9D8B030D-6E8A-4147-A177-3AD203B41FA5}">
                      <a16:colId xmlns:a16="http://schemas.microsoft.com/office/drawing/2014/main" val="2743554381"/>
                    </a:ext>
                  </a:extLst>
                </a:gridCol>
                <a:gridCol w="1169393">
                  <a:extLst>
                    <a:ext uri="{9D8B030D-6E8A-4147-A177-3AD203B41FA5}">
                      <a16:colId xmlns:a16="http://schemas.microsoft.com/office/drawing/2014/main" val="1756266861"/>
                    </a:ext>
                  </a:extLst>
                </a:gridCol>
                <a:gridCol w="1283480">
                  <a:extLst>
                    <a:ext uri="{9D8B030D-6E8A-4147-A177-3AD203B41FA5}">
                      <a16:colId xmlns:a16="http://schemas.microsoft.com/office/drawing/2014/main" val="70354689"/>
                    </a:ext>
                  </a:extLst>
                </a:gridCol>
                <a:gridCol w="1169393">
                  <a:extLst>
                    <a:ext uri="{9D8B030D-6E8A-4147-A177-3AD203B41FA5}">
                      <a16:colId xmlns:a16="http://schemas.microsoft.com/office/drawing/2014/main" val="4057485880"/>
                    </a:ext>
                  </a:extLst>
                </a:gridCol>
                <a:gridCol w="1169393">
                  <a:extLst>
                    <a:ext uri="{9D8B030D-6E8A-4147-A177-3AD203B41FA5}">
                      <a16:colId xmlns:a16="http://schemas.microsoft.com/office/drawing/2014/main" val="42916892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6252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Ataques Informáticos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359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31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Estafas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257.907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083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9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41.987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48.100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14,56%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29557"/>
                  </a:ext>
                </a:extLst>
              </a:tr>
            </a:tbl>
          </a:graphicData>
        </a:graphic>
      </p:graphicFrame>
      <p:graphicFrame>
        <p:nvGraphicFramePr>
          <p:cNvPr id="23" name="Gràfic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387560"/>
              </p:ext>
            </p:extLst>
          </p:nvPr>
        </p:nvGraphicFramePr>
        <p:xfrm>
          <a:off x="4628200" y="673976"/>
          <a:ext cx="6491744" cy="363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651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60363"/>
            <a:ext cx="4080933" cy="1979612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11530277" y="179124"/>
            <a:ext cx="360363" cy="211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CuadroTexto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741152" y="0"/>
            <a:ext cx="4508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fld id="{14982226-ACCE-4783-96CA-7BF9AD2C0505}" type="slidenum">
              <a:rPr lang="es-ES_tradnl" altLang="ca-ES" sz="1800" b="1" smtClean="0">
                <a:solidFill>
                  <a:schemeClr val="bg1"/>
                </a:solidFill>
                <a:latin typeface="Arial Narrow" pitchFamily="34" charset="0"/>
                <a:ea typeface="Arial Black" pitchFamily="52" charset="0"/>
              </a:rPr>
              <a:t>3</a:t>
            </a:fld>
            <a:endParaRPr lang="es-ES_tradnl" altLang="ca-ES" sz="1800" b="1" dirty="0">
              <a:solidFill>
                <a:schemeClr val="bg1"/>
              </a:solidFill>
              <a:latin typeface="Arial Narrow" pitchFamily="34" charset="0"/>
              <a:ea typeface="Arial Black" pitchFamily="52" charset="0"/>
            </a:endParaRPr>
          </a:p>
        </p:txBody>
      </p:sp>
      <p:sp>
        <p:nvSpPr>
          <p:cNvPr id="12" name="Rectángulo 11">
            <a:hlinkClick r:id="rId3" action="ppaction://hlinksldjump"/>
          </p:cNvPr>
          <p:cNvSpPr/>
          <p:nvPr/>
        </p:nvSpPr>
        <p:spPr>
          <a:xfrm>
            <a:off x="0" y="2362010"/>
            <a:ext cx="4080933" cy="1979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ca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2" name="CuadroTexto 12"/>
          <p:cNvSpPr txBox="1">
            <a:spLocks noChangeArrowheads="1"/>
          </p:cNvSpPr>
          <p:nvPr/>
        </p:nvSpPr>
        <p:spPr bwMode="auto">
          <a:xfrm>
            <a:off x="0" y="3028567"/>
            <a:ext cx="4080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" altLang="ca-ES" sz="1800" dirty="0">
                <a:latin typeface="Arial Black" pitchFamily="52" charset="0"/>
                <a:hlinkClick r:id="rId3" action="ppaction://hlinksldjump"/>
              </a:rPr>
              <a:t>Evolución del crimen tradicional</a:t>
            </a:r>
            <a:endParaRPr lang="es-ES" altLang="ca-ES" sz="1800" dirty="0">
              <a:latin typeface="Arial Black" pitchFamily="52" charset="0"/>
            </a:endParaRPr>
          </a:p>
        </p:txBody>
      </p:sp>
      <p:pic>
        <p:nvPicPr>
          <p:cNvPr id="18443" name="Imagen 13" descr="4 Quadra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410326"/>
            <a:ext cx="136313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6240" y="426184"/>
            <a:ext cx="7906871" cy="47089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Nuevo paradigma de la Seguridad Pública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6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/>
              <a:t>Consecuencias digitales de la pandemia: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aceleración</a:t>
            </a:r>
            <a:r>
              <a:rPr lang="es-ES" sz="1600" i="1" dirty="0"/>
              <a:t> y más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s-ES" sz="1600" i="1" dirty="0"/>
              <a:t> de las TIC </a:t>
            </a:r>
          </a:p>
          <a:p>
            <a:pPr lvl="2">
              <a:lnSpc>
                <a:spcPct val="150000"/>
              </a:lnSpc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Vulnerabilidad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sym typeface="Wingdings" panose="05000000000000000000" pitchFamily="2" charset="2"/>
              </a:rPr>
              <a:t>Detrás de la Tecnología están las personas que sufren las consecuencias</a:t>
            </a:r>
          </a:p>
          <a:p>
            <a:pPr lvl="1">
              <a:lnSpc>
                <a:spcPct val="150000"/>
              </a:lnSpc>
            </a:pP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Migración del Crimen Organizado </a:t>
            </a:r>
            <a:r>
              <a:rPr lang="es-ES" sz="1600" i="1" dirty="0">
                <a:sym typeface="Wingdings" panose="05000000000000000000" pitchFamily="2" charset="2"/>
              </a:rPr>
              <a:t>(y también del Crimen habitual)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 Internet</a:t>
            </a:r>
          </a:p>
          <a:p>
            <a:pPr lvl="1">
              <a:lnSpc>
                <a:spcPct val="150000"/>
              </a:lnSpc>
            </a:pP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Ejemplo: 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  <a:hlinkClick r:id="rId5"/>
              </a:rPr>
              <a:t>https://elpais.com/tecnologia/transformacion-digital/2021-09-25/la-mafia-italiana-se-pasa-al-cibercrimen-desde-tenerife.html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(25/09/21)</a:t>
            </a:r>
            <a:endParaRPr lang="es-ES" sz="1600" i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a-ES" b="1" dirty="0"/>
          </a:p>
          <a:p>
            <a:pPr lvl="1">
              <a:lnSpc>
                <a:spcPct val="150000"/>
              </a:lnSpc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https://www.lavanguardia.com/vida/20211011/7781657/boom-cibercrimen-delitos-informaticos-redes-internet.html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(11/10/21)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09320" y="704850"/>
            <a:ext cx="3734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Cibercrimen</a:t>
            </a:r>
          </a:p>
          <a:p>
            <a:pPr eaLnBrk="1" hangingPunct="1"/>
            <a:endParaRPr lang="ca-ES" altLang="ca-ES" dirty="0">
              <a:solidFill>
                <a:schemeClr val="bg1"/>
              </a:solidFill>
              <a:latin typeface="Arial Black" pitchFamily="52" charset="0"/>
            </a:endParaRPr>
          </a:p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47F67-A6B7-45A9-BBCA-EF8AFE7D2F22}"/>
              </a:ext>
            </a:extLst>
          </p:cNvPr>
          <p:cNvSpPr txBox="1"/>
          <p:nvPr/>
        </p:nvSpPr>
        <p:spPr>
          <a:xfrm>
            <a:off x="1864973" y="4923987"/>
            <a:ext cx="9578879" cy="168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s-ES" sz="1200" b="1" i="0" u="none" strike="noStrike" baseline="0" dirty="0">
                <a:solidFill>
                  <a:srgbClr val="2A4A65"/>
                </a:solidFill>
                <a:latin typeface="Tahoma" panose="020B0604030504040204" pitchFamily="34" charset="0"/>
              </a:rPr>
              <a:t>DELINCUENCIA</a:t>
            </a:r>
          </a:p>
          <a:p>
            <a:pPr marR="12330"/>
            <a:r>
              <a:rPr lang="es-ES" sz="2400" b="0" i="0" u="none" strike="noStrike" baseline="0" dirty="0">
                <a:solidFill>
                  <a:srgbClr val="212121"/>
                </a:solidFill>
                <a:latin typeface="Georgia" panose="02040502050405020303" pitchFamily="18" charset="0"/>
              </a:rPr>
              <a:t>El cibercrimen crece un 40% pero sólo se detiene al 5% de sus autores</a:t>
            </a:r>
          </a:p>
          <a:p>
            <a:r>
              <a:rPr lang="es-ES" sz="1900" b="0" i="0" u="none" strike="noStrike" baseline="-25000" dirty="0">
                <a:solidFill>
                  <a:srgbClr val="ABABAB"/>
                </a:solidFill>
                <a:latin typeface="Georgia" panose="02040502050405020303" pitchFamily="18" charset="0"/>
              </a:rPr>
              <a:t>V </a:t>
            </a:r>
            <a:r>
              <a:rPr lang="es-ES" sz="1200" b="0" i="0" u="none" strike="noStrike" baseline="30000" dirty="0">
                <a:solidFill>
                  <a:srgbClr val="ABABAB"/>
                </a:solidFill>
                <a:latin typeface="Courier New" panose="02070309020205020404" pitchFamily="49" charset="0"/>
              </a:rPr>
              <a:t>u</a:t>
            </a:r>
          </a:p>
          <a:p>
            <a:endParaRPr lang="es-ES" sz="1000" b="0" i="0" u="none" strike="noStrike" baseline="0" dirty="0">
              <a:latin typeface="Courier New" panose="02070309020205020404" pitchFamily="49" charset="0"/>
            </a:endParaRPr>
          </a:p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  <a:p>
            <a:pPr lvl="1"/>
            <a:r>
              <a:rPr lang="es-ES" sz="1500" b="0" i="0" u="none" strike="noStrike" baseline="0" dirty="0">
                <a:solidFill>
                  <a:srgbClr val="333333"/>
                </a:solidFill>
                <a:latin typeface="Georgia" panose="02040502050405020303" pitchFamily="18" charset="0"/>
              </a:rPr>
              <a:t>Estas estafas han aumentado un 40%, lo que no ocurre con ningún otro delito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A9019-9805-4547-B07A-02AB1705EC3C}"/>
              </a:ext>
            </a:extLst>
          </p:cNvPr>
          <p:cNvSpPr txBox="1"/>
          <p:nvPr/>
        </p:nvSpPr>
        <p:spPr>
          <a:xfrm>
            <a:off x="9699566" y="6519446"/>
            <a:ext cx="257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i="1" dirty="0"/>
              <a:t>La Vanguardia 11/10/21</a:t>
            </a:r>
            <a:endParaRPr lang="es-ES" sz="1600" i="1" dirty="0"/>
          </a:p>
        </p:txBody>
      </p:sp>
      <p:sp>
        <p:nvSpPr>
          <p:cNvPr id="3" name="Crida rectangular 2"/>
          <p:cNvSpPr/>
          <p:nvPr/>
        </p:nvSpPr>
        <p:spPr>
          <a:xfrm>
            <a:off x="1304693" y="4560849"/>
            <a:ext cx="2639346" cy="5464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¿Impunidad?</a:t>
            </a:r>
          </a:p>
        </p:txBody>
      </p:sp>
    </p:spTree>
    <p:extLst>
      <p:ext uri="{BB962C8B-B14F-4D97-AF65-F5344CB8AC3E}">
        <p14:creationId xmlns:p14="http://schemas.microsoft.com/office/powerpoint/2010/main" val="311980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60363"/>
            <a:ext cx="4080933" cy="1979612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11530277" y="179124"/>
            <a:ext cx="360363" cy="211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CuadroTexto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741152" y="0"/>
            <a:ext cx="4508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fld id="{14982226-ACCE-4783-96CA-7BF9AD2C0505}" type="slidenum">
              <a:rPr lang="es-ES_tradnl" altLang="ca-ES" sz="1800" b="1" smtClean="0">
                <a:solidFill>
                  <a:schemeClr val="bg1"/>
                </a:solidFill>
                <a:latin typeface="Arial Narrow" pitchFamily="34" charset="0"/>
                <a:ea typeface="Arial Black" pitchFamily="52" charset="0"/>
              </a:rPr>
              <a:t>4</a:t>
            </a:fld>
            <a:endParaRPr lang="es-ES_tradnl" altLang="ca-ES" sz="1800" b="1" dirty="0">
              <a:solidFill>
                <a:schemeClr val="bg1"/>
              </a:solidFill>
              <a:latin typeface="Arial Narrow" pitchFamily="34" charset="0"/>
              <a:ea typeface="Arial Black" pitchFamily="52" charset="0"/>
            </a:endParaRPr>
          </a:p>
        </p:txBody>
      </p:sp>
      <p:sp>
        <p:nvSpPr>
          <p:cNvPr id="12" name="Rectángulo 11">
            <a:hlinkClick r:id="rId3" action="ppaction://hlinksldjump"/>
          </p:cNvPr>
          <p:cNvSpPr/>
          <p:nvPr/>
        </p:nvSpPr>
        <p:spPr>
          <a:xfrm>
            <a:off x="0" y="2362010"/>
            <a:ext cx="4080933" cy="1979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ca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2" name="CuadroTexto 12"/>
          <p:cNvSpPr txBox="1">
            <a:spLocks noChangeArrowheads="1"/>
          </p:cNvSpPr>
          <p:nvPr/>
        </p:nvSpPr>
        <p:spPr bwMode="auto">
          <a:xfrm>
            <a:off x="0" y="3028567"/>
            <a:ext cx="4080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" altLang="ca-ES" sz="1800" dirty="0">
                <a:latin typeface="Arial Black" pitchFamily="52" charset="0"/>
                <a:hlinkClick r:id="rId3" action="ppaction://hlinksldjump"/>
              </a:rPr>
              <a:t>Tendencias del Cibercrimen </a:t>
            </a:r>
            <a:endParaRPr lang="es-ES" altLang="ca-ES" sz="1800" dirty="0">
              <a:latin typeface="Arial Black" pitchFamily="52" charset="0"/>
            </a:endParaRPr>
          </a:p>
        </p:txBody>
      </p:sp>
      <p:pic>
        <p:nvPicPr>
          <p:cNvPr id="18443" name="Imagen 13" descr="4 Quadra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410326"/>
            <a:ext cx="136313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3359" y="369888"/>
            <a:ext cx="7906871" cy="627864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u="sng" dirty="0"/>
              <a:t>Constante evolución</a:t>
            </a:r>
            <a:r>
              <a:rPr lang="es-ES" b="1" dirty="0"/>
              <a:t> del Cibercrimen </a:t>
            </a:r>
            <a:r>
              <a:rPr lang="es-ES" dirty="0"/>
              <a:t>(</a:t>
            </a:r>
            <a:r>
              <a:rPr lang="es-ES" sz="1600" i="1" dirty="0"/>
              <a:t>más relevantes</a:t>
            </a:r>
            <a:r>
              <a:rPr lang="es-ES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i="1" dirty="0"/>
              <a:t>Ransomware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/>
              <a:t>Doble extorsión (exfiltración de datos previa a la encriptación)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/>
              <a:t>Consecuencias (coste, reputación, beneficio, </a:t>
            </a:r>
            <a:r>
              <a:rPr lang="es-ES" sz="1600" i="1" dirty="0" smtClean="0"/>
              <a:t>pérdida clientes</a:t>
            </a:r>
            <a:r>
              <a:rPr lang="es-ES" sz="1600" i="1" dirty="0"/>
              <a:t>, inactividad, </a:t>
            </a:r>
            <a:r>
              <a:rPr lang="es-ES" sz="1600" i="1" dirty="0" smtClean="0"/>
              <a:t>etc)</a:t>
            </a:r>
            <a:endParaRPr lang="es-ES" sz="1600" i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/>
              <a:t>Afectación masiva de la infraestructura tecnológica </a:t>
            </a:r>
            <a:r>
              <a:rPr lang="es-ES" sz="1600" i="1" dirty="0" smtClean="0"/>
              <a:t>(inutilización)</a:t>
            </a:r>
            <a:endParaRPr lang="es-ES" sz="16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Robo de Datos </a:t>
            </a:r>
            <a:r>
              <a:rPr lang="es-ES" sz="1600" dirty="0">
                <a:sym typeface="Wingdings" panose="05000000000000000000" pitchFamily="2" charset="2"/>
              </a:rPr>
              <a:t>y posterior chantaje, venta, puja o difusión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(</a:t>
            </a:r>
            <a:r>
              <a:rPr lang="es-ES" sz="1600" i="1" dirty="0">
                <a:sym typeface="Wingdings" panose="05000000000000000000" pitchFamily="2" charset="2"/>
              </a:rPr>
              <a:t>Cloud Computing)</a:t>
            </a: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Usurpación de la identidad virtual </a:t>
            </a:r>
            <a:r>
              <a:rPr lang="es-ES" sz="1600" dirty="0">
                <a:sym typeface="Wingdings" panose="05000000000000000000" pitchFamily="2" charset="2"/>
              </a:rPr>
              <a:t>en perfiles de redes sociales o programas de mensajería instantánea </a:t>
            </a:r>
            <a:r>
              <a:rPr lang="es-ES" sz="1600" i="1" dirty="0">
                <a:sym typeface="Wingdings" panose="05000000000000000000" pitchFamily="2" charset="2"/>
              </a:rPr>
              <a:t>pero con consecuencias en el mundo real</a:t>
            </a:r>
            <a:r>
              <a:rPr lang="es-ES" sz="1600" dirty="0">
                <a:sym typeface="Wingdings" panose="05000000000000000000" pitchFamily="2" charset="2"/>
              </a:rPr>
              <a:t>.</a:t>
            </a: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Dark Web: </a:t>
            </a:r>
            <a:r>
              <a:rPr lang="es-ES" sz="1600" i="1" dirty="0">
                <a:sym typeface="Wingdings" panose="05000000000000000000" pitchFamily="2" charset="2"/>
              </a:rPr>
              <a:t>Gran escaparate de productos y servicios ilegales al alcance de todos.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Estafas adaptadas a las Criptodivisas </a:t>
            </a:r>
            <a:r>
              <a:rPr lang="es-ES" sz="1600" dirty="0">
                <a:sym typeface="Wingdings" panose="05000000000000000000" pitchFamily="2" charset="2"/>
              </a:rPr>
              <a:t>(la perenne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Ingeniería Social</a:t>
            </a:r>
            <a:r>
              <a:rPr lang="es-ES" sz="1600" dirty="0">
                <a:sym typeface="Wingdings" panose="05000000000000000000" pitchFamily="2" charset="2"/>
              </a:rPr>
              <a:t>)</a:t>
            </a: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Contenidos de Explotación Sexual Infantil </a:t>
            </a:r>
          </a:p>
          <a:p>
            <a:pPr>
              <a:lnSpc>
                <a:spcPct val="150000"/>
              </a:lnSpc>
            </a:pPr>
            <a:endParaRPr lang="es-E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 que está por llegar …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Inteligencia Artificial aplicada al Cibercrimen (Fake News, Estafa del Falso CEO, …)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Informática Cuántica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smtClean="0">
                <a:sym typeface="Wingdings" panose="05000000000000000000" pitchFamily="2" charset="2"/>
              </a:rPr>
              <a:t> </a:t>
            </a:r>
            <a:r>
              <a:rPr lang="es-ES" sz="1600" i="1" u="sng" dirty="0" smtClean="0">
                <a:sym typeface="Wingdings" panose="05000000000000000000" pitchFamily="2" charset="2"/>
              </a:rPr>
              <a:t>potencia </a:t>
            </a:r>
            <a:r>
              <a:rPr lang="es-ES" sz="1600" i="1" u="sng" dirty="0">
                <a:sym typeface="Wingdings" panose="05000000000000000000" pitchFamily="2" charset="2"/>
              </a:rPr>
              <a:t>de </a:t>
            </a:r>
            <a:r>
              <a:rPr lang="es-ES" sz="1600" i="1" u="sng" dirty="0" smtClean="0">
                <a:sym typeface="Wingdings" panose="05000000000000000000" pitchFamily="2" charset="2"/>
              </a:rPr>
              <a:t>cálculo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endParaRPr lang="es-ES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Redes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móviles 5G i 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la futura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6G</a:t>
            </a:r>
            <a:r>
              <a:rPr lang="es-ES" sz="1600" dirty="0">
                <a:sym typeface="Wingdings" panose="05000000000000000000" pitchFamily="2" charset="2"/>
              </a:rPr>
              <a:t> </a:t>
            </a:r>
            <a:r>
              <a:rPr lang="es-ES" sz="1600" dirty="0" smtClean="0">
                <a:sym typeface="Wingdings" panose="05000000000000000000" pitchFamily="2" charset="2"/>
              </a:rPr>
              <a:t> </a:t>
            </a:r>
            <a:r>
              <a:rPr lang="es-ES" sz="1600" i="1" u="sng" dirty="0" smtClean="0">
                <a:sym typeface="Wingdings" panose="05000000000000000000" pitchFamily="2" charset="2"/>
              </a:rPr>
              <a:t>velocidades </a:t>
            </a:r>
            <a:r>
              <a:rPr lang="es-ES" sz="1600" i="1" u="sng" dirty="0">
                <a:sym typeface="Wingdings" panose="05000000000000000000" pitchFamily="2" charset="2"/>
              </a:rPr>
              <a:t>de </a:t>
            </a:r>
            <a:r>
              <a:rPr lang="es-ES" sz="1600" i="1" u="sng" dirty="0" smtClean="0">
                <a:sym typeface="Wingdings" panose="05000000000000000000" pitchFamily="2" charset="2"/>
              </a:rPr>
              <a:t>transmisión</a:t>
            </a:r>
          </a:p>
          <a:p>
            <a:pPr lvl="1">
              <a:lnSpc>
                <a:spcPct val="150000"/>
              </a:lnSpc>
            </a:pPr>
            <a:r>
              <a:rPr lang="es-ES" sz="1600" i="1" dirty="0" smtClean="0">
                <a:sym typeface="Wingdings" panose="05000000000000000000" pitchFamily="2" charset="2"/>
              </a:rPr>
              <a:t>Prestaciones al servicio del usuario final,  ¿y del Cibercrimen?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09320" y="704850"/>
            <a:ext cx="3734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Cibercrimen</a:t>
            </a:r>
          </a:p>
          <a:p>
            <a:pPr eaLnBrk="1" hangingPunct="1"/>
            <a:endParaRPr lang="ca-ES" altLang="ca-ES" dirty="0">
              <a:solidFill>
                <a:schemeClr val="bg1"/>
              </a:solidFill>
              <a:latin typeface="Arial Black" pitchFamily="52" charset="0"/>
            </a:endParaRPr>
          </a:p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766A-1ABE-48FA-88BE-64FAA7125C29}"/>
              </a:ext>
            </a:extLst>
          </p:cNvPr>
          <p:cNvSpPr/>
          <p:nvPr/>
        </p:nvSpPr>
        <p:spPr>
          <a:xfrm>
            <a:off x="1" y="4695852"/>
            <a:ext cx="4080932" cy="12926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anchor="ctr" anchorCtr="0">
            <a:spAutoFit/>
          </a:bodyPr>
          <a:lstStyle/>
          <a:p>
            <a:pPr marL="265113" lvl="1" indent="-88900">
              <a:lnSpc>
                <a:spcPct val="150000"/>
              </a:lnSpc>
            </a:pPr>
            <a:r>
              <a:rPr lang="es-ES" sz="1600" b="1" i="1" dirty="0"/>
              <a:t>Evolución de las especies </a:t>
            </a:r>
            <a:r>
              <a:rPr lang="es-ES" sz="1600" i="1" dirty="0"/>
              <a:t>(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Darwin, 1859</a:t>
            </a:r>
            <a:r>
              <a:rPr lang="es-ES" sz="1600" i="1" dirty="0" smtClean="0"/>
              <a:t>):</a:t>
            </a:r>
            <a:endParaRPr lang="es-ES" sz="1200" i="1" dirty="0"/>
          </a:p>
          <a:p>
            <a:pPr marL="265113" lvl="1">
              <a:lnSpc>
                <a:spcPct val="150000"/>
              </a:lnSpc>
            </a:pPr>
            <a:endParaRPr lang="es-ES" sz="800" i="1" dirty="0"/>
          </a:p>
          <a:p>
            <a:pPr marL="265113" lvl="1">
              <a:lnSpc>
                <a:spcPct val="150000"/>
              </a:lnSpc>
            </a:pPr>
            <a:r>
              <a:rPr lang="es-ES" sz="1600" i="1" dirty="0"/>
              <a:t> </a:t>
            </a:r>
            <a:r>
              <a:rPr lang="es-ES" sz="1400" i="1" dirty="0"/>
              <a:t>No sobreviven las especies más fuertes o más inteligentes, sobreviven las que mejor se adaptan.</a:t>
            </a:r>
          </a:p>
        </p:txBody>
      </p:sp>
    </p:spTree>
    <p:extLst>
      <p:ext uri="{BB962C8B-B14F-4D97-AF65-F5344CB8AC3E}">
        <p14:creationId xmlns:p14="http://schemas.microsoft.com/office/powerpoint/2010/main" val="8596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360363"/>
          </a:xfrm>
          <a:prstGeom prst="rect">
            <a:avLst/>
          </a:prstGeom>
          <a:solidFill>
            <a:srgbClr val="0D2C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60363"/>
            <a:ext cx="4080933" cy="1979612"/>
          </a:xfrm>
          <a:prstGeom prst="rect">
            <a:avLst/>
          </a:prstGeom>
          <a:solidFill>
            <a:srgbClr val="D70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es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rot="5400000">
            <a:off x="11530277" y="179124"/>
            <a:ext cx="360363" cy="211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CuadroTexto 22"/>
          <p:cNvSpPr txBox="1">
            <a:spLocks noChangeArrowheads="1"/>
          </p:cNvSpPr>
          <p:nvPr/>
        </p:nvSpPr>
        <p:spPr bwMode="auto">
          <a:xfrm>
            <a:off x="11741152" y="0"/>
            <a:ext cx="4508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fld id="{57793D85-D9BC-48C6-A307-C2D37CA857F6}" type="slidenum">
              <a:rPr lang="es-ES_tradnl" altLang="ca-ES" sz="1800" b="1" smtClean="0">
                <a:solidFill>
                  <a:schemeClr val="bg1"/>
                </a:solidFill>
                <a:latin typeface="Arial Narrow" pitchFamily="34" charset="0"/>
                <a:ea typeface="Arial Black" pitchFamily="52" charset="0"/>
              </a:rPr>
              <a:t>5</a:t>
            </a:fld>
            <a:endParaRPr lang="es-ES_tradnl" altLang="ca-ES" sz="1800" b="1" dirty="0">
              <a:solidFill>
                <a:schemeClr val="bg1"/>
              </a:solidFill>
              <a:latin typeface="Arial Narrow" pitchFamily="34" charset="0"/>
              <a:ea typeface="Arial Black" pitchFamily="52" charset="0"/>
            </a:endParaRPr>
          </a:p>
        </p:txBody>
      </p:sp>
      <p:sp>
        <p:nvSpPr>
          <p:cNvPr id="12" name="Rectángulo 11">
            <a:hlinkClick r:id="rId2" action="ppaction://hlinksldjump"/>
          </p:cNvPr>
          <p:cNvSpPr/>
          <p:nvPr/>
        </p:nvSpPr>
        <p:spPr>
          <a:xfrm>
            <a:off x="0" y="2362010"/>
            <a:ext cx="4080933" cy="1979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endParaRPr lang="ca-ES" altLang="ca-E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8443" name="Imagen 13" descr="4 Quadr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6410326"/>
            <a:ext cx="136313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titol">
            <a:extLst>
              <a:ext uri="{FF2B5EF4-FFF2-40B4-BE49-F238E27FC236}">
                <a16:creationId xmlns:a16="http://schemas.microsoft.com/office/drawing/2014/main" id="{711F889C-433E-4FAB-A771-76FC0CE5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74" y="4073525"/>
            <a:ext cx="4994904" cy="2647950"/>
          </a:xfrm>
          <a:prstGeom prst="rect">
            <a:avLst/>
          </a:prstGeom>
          <a:solidFill>
            <a:srgbClr val="D52B1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7325" eaLnBrk="0" hangingPunct="0"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ca-ES" sz="2000" dirty="0">
                <a:solidFill>
                  <a:schemeClr val="bg1"/>
                </a:solidFill>
                <a:latin typeface="+mn-lt"/>
              </a:rPr>
              <a:t>Albert Alvarez Fontanet</a:t>
            </a:r>
          </a:p>
          <a:p>
            <a:pPr eaLnBrk="1" hangingPunct="1"/>
            <a:endParaRPr lang="es-ES" altLang="ca-ES" sz="20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s-ES" altLang="ca-ES" sz="2000" smtClean="0">
                <a:solidFill>
                  <a:schemeClr val="bg1"/>
                </a:solidFill>
                <a:latin typeface="+mn-lt"/>
              </a:rPr>
              <a:t>Unidad </a:t>
            </a:r>
            <a:r>
              <a:rPr lang="es-ES" altLang="ca-ES" sz="2000" dirty="0">
                <a:solidFill>
                  <a:schemeClr val="bg1"/>
                </a:solidFill>
                <a:latin typeface="+mn-lt"/>
              </a:rPr>
              <a:t>Central de Delitos Informáticos</a:t>
            </a:r>
          </a:p>
          <a:p>
            <a:pPr eaLnBrk="1" hangingPunct="1"/>
            <a:r>
              <a:rPr lang="es-ES" altLang="ca-ES" sz="2000" dirty="0" smtClean="0">
                <a:solidFill>
                  <a:schemeClr val="bg1"/>
                </a:solidFill>
                <a:latin typeface="+mn-lt"/>
              </a:rPr>
              <a:t>División </a:t>
            </a:r>
            <a:r>
              <a:rPr lang="es-ES" altLang="ca-ES" sz="2000" dirty="0">
                <a:solidFill>
                  <a:schemeClr val="bg1"/>
                </a:solidFill>
                <a:latin typeface="+mn-lt"/>
              </a:rPr>
              <a:t>de Investigación Criminal</a:t>
            </a:r>
          </a:p>
          <a:p>
            <a:pPr eaLnBrk="1" hangingPunct="1"/>
            <a:endParaRPr lang="es-ES" altLang="ca-ES" sz="20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s-ES" altLang="ca-ES" sz="2000" dirty="0">
                <a:solidFill>
                  <a:schemeClr val="bg1"/>
                </a:solidFill>
                <a:latin typeface="Arial" charset="0"/>
                <a:hlinkClick r:id="rId4"/>
              </a:rPr>
              <a:t>albert.alvarez@gencat.cat</a:t>
            </a:r>
            <a:r>
              <a:rPr lang="es-ES" altLang="ca-ES" sz="20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FFEDEC3-4683-46DC-B1F6-733A45E2F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03" y="596265"/>
            <a:ext cx="3582379" cy="2015088"/>
          </a:xfrm>
          <a:prstGeom prst="rect">
            <a:avLst/>
          </a:prstGeom>
        </p:spPr>
      </p:pic>
      <p:sp>
        <p:nvSpPr>
          <p:cNvPr id="15" name="CuadroTexto 12">
            <a:extLst>
              <a:ext uri="{FF2B5EF4-FFF2-40B4-BE49-F238E27FC236}">
                <a16:creationId xmlns:a16="http://schemas.microsoft.com/office/drawing/2014/main" id="{A54618E0-73B1-4044-8281-941726C7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092797"/>
            <a:ext cx="40809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es-ES" altLang="ca-ES" sz="1500" dirty="0">
                <a:latin typeface="Arial Black" pitchFamily="52" charset="0"/>
                <a:hlinkClick r:id="rId2" action="ppaction://hlinksldjump"/>
              </a:rPr>
              <a:t>Dudas y despedida</a:t>
            </a:r>
            <a:endParaRPr lang="es-ES" altLang="ca-ES" sz="1500" dirty="0">
              <a:latin typeface="Arial Black" pitchFamily="52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209320" y="704850"/>
            <a:ext cx="3734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2" charset="-128"/>
              </a:defRPr>
            </a:lvl9pPr>
          </a:lstStyle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Cibercrimen</a:t>
            </a:r>
          </a:p>
          <a:p>
            <a:pPr eaLnBrk="1" hangingPunct="1"/>
            <a:endParaRPr lang="ca-ES" altLang="ca-ES" dirty="0">
              <a:solidFill>
                <a:schemeClr val="bg1"/>
              </a:solidFill>
              <a:latin typeface="Arial Black" pitchFamily="52" charset="0"/>
            </a:endParaRPr>
          </a:p>
          <a:p>
            <a:pPr algn="ctr" eaLnBrk="1" hangingPunct="1"/>
            <a:r>
              <a:rPr lang="ca-ES" altLang="ca-ES" dirty="0">
                <a:solidFill>
                  <a:schemeClr val="bg1"/>
                </a:solidFill>
                <a:latin typeface="Arial Black" pitchFamily="5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928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12588</TotalTime>
  <Words>385</Words>
  <Application>Microsoft Office PowerPoint</Application>
  <PresentationFormat>Pantalla panoràmica</PresentationFormat>
  <Paragraphs>99</Paragraphs>
  <Slides>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20" baseType="lpstr">
      <vt:lpstr>MS PGothic</vt:lpstr>
      <vt:lpstr>MS PGothic</vt:lpstr>
      <vt:lpstr>Arial</vt:lpstr>
      <vt:lpstr>Arial Black</vt:lpstr>
      <vt:lpstr>Arial Narrow</vt:lpstr>
      <vt:lpstr>Berlin Sans FB Demi</vt:lpstr>
      <vt:lpstr>Calibri</vt:lpstr>
      <vt:lpstr>Calibri Light</vt:lpstr>
      <vt:lpstr>Courier New</vt:lpstr>
      <vt:lpstr>Georgia</vt:lpstr>
      <vt:lpstr>Tahoma</vt:lpstr>
      <vt:lpstr>Times New Roman</vt:lpstr>
      <vt:lpstr>Verdana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PG-ME</dc:creator>
  <cp:lastModifiedBy>ALBERT ALVAREZ FONTANET</cp:lastModifiedBy>
  <cp:revision>544</cp:revision>
  <dcterms:created xsi:type="dcterms:W3CDTF">2018-05-30T13:50:40Z</dcterms:created>
  <dcterms:modified xsi:type="dcterms:W3CDTF">2021-10-22T07:03:18Z</dcterms:modified>
</cp:coreProperties>
</file>