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95F06E0-5A9C-463A-A907-468BCECBC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0FC2B7C-8E1F-4015-BD2B-7D8955A25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F0D988B-305D-441B-99A9-EA470852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1EBAA69-1D26-4270-A253-BFE624B7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6B68696-78A8-4D6C-AADF-212BD988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288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B29D061-CA55-42AF-9B1B-7E20850C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6373AD6-8687-4874-8262-5F832C7D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F1BC070-5D8A-4907-B340-DE30E6E24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F0F78DC-4E93-4D5D-BA72-924025F4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B347329-98A1-44BE-B100-C3567326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443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A507F100-3483-431F-920D-3C564918B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8E63CC3-25C6-420D-99C0-F745C8B56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8B0FD3A-F108-4DFD-BAA9-C5B8AF59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417813E-50C5-4BC6-A201-09281452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4D8776A-5F4E-41E5-A4C1-FAA9EEB9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29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3733B05-5157-4322-82B2-DF0F42FA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EFD4796-3A0D-4985-9F7C-0D70EBA05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BD01066-AFEA-4444-AE31-A73C3115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D734160-D98F-4688-B8E7-1B43D21E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9217516-4039-4B29-9538-65D1BC56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56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69C1D9B-2D53-468F-A37E-ECA8642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2D81DD3-0BCD-4BD3-80AB-F3707F840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95F64BF-4392-483B-B6DD-D45CB212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04B8DDB-0A9D-4D36-8E05-9C66EE4E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5D83A56-6C5E-421A-857C-2BE67329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443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55C01B2-5516-4825-A1A4-AADFF112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C81A1C9-346A-4046-8792-885812F01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7890190-4BF9-44C2-9BBF-7FF11C0F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234E4DA2-DF79-4A51-AF33-4F28936C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EC26B08-B12E-4585-9EA4-5BD84946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7007145-0094-45BA-8D54-5E8C2EDB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439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E096C5C-95F0-4B95-AB21-6AF05486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2E6D462-1A1B-4910-87D2-CF6E618F4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2805F3F5-D02E-4485-935F-1B5C29D9F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24A2E3E9-F930-42D6-AA93-4082265FA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A1C240C9-0A4D-48B0-BBD1-02DEB1975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15052A92-E7FE-4314-8640-2B5390ED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943E1C7E-A6BE-425A-8B58-986908CE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43F573E-B1F6-4405-8E79-501AD6D0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707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63C529-8E78-4525-A8A9-78998D55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F7D41A6B-9C44-44D5-A644-5054F66C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88D7C5D-D956-49C7-95C9-502C27B2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CF5AA2A-E6F2-43D9-AD30-1EB867E1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518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9DB22A5A-1B82-4908-A245-96E6AD3A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B4BBBD8-51DA-4332-BF30-E688D4A9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B6815672-BCAB-470F-9E8A-E53BA780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619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C0F1756-5B16-4D6F-8F57-ED879DA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C76115D-C2EC-4350-8730-11644B027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AC02AEF-6199-47D8-929C-8F88DE40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A107CD0-4226-43B9-AE4F-1C865033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E0B8612-80B4-4FB4-B189-89B1E043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6A5A2CA-EBAA-4141-8BF4-46B767A8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640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203541E-35D4-4C9B-A367-A820683B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FDA8D80D-45A4-4F0C-8BBB-EA44D1ADB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142858B-2B56-4057-A7B1-5D3C57AB8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3F8541A-2CC4-4002-BB7C-F48EE52C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CC9976FB-BD1F-4138-AE08-351AF0B2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355B9D8-50FB-4B02-A013-79A409D9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64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F9C5F051-CD83-44F9-8FF9-B8EA4727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2876F304-F519-4327-9FC1-95FCC2B64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5951A1C-94E6-49E0-95A2-6C8C37E0B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5AF8-4E42-42DE-995A-38CA4D048C9C}" type="datetimeFigureOut">
              <a:rPr lang="ca-ES" smtClean="0"/>
              <a:t>15/9/2021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27510E7-376F-4528-94D4-7CE0B105E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D06D9FE-0A1C-4EB9-B0CA-FBDA022BC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58EE-4237-4932-8EE7-8C558A24D0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23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0BC1CECE-E176-4C78-9194-26E5801E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19" y="5674102"/>
            <a:ext cx="5080001" cy="1156424"/>
          </a:xfrm>
          <a:prstGeom prst="rect">
            <a:avLst/>
          </a:prstGeom>
        </p:spPr>
      </p:pic>
      <p:pic>
        <p:nvPicPr>
          <p:cNvPr id="6" name="Imatge 4">
            <a:extLst>
              <a:ext uri="{FF2B5EF4-FFF2-40B4-BE49-F238E27FC236}">
                <a16:creationId xmlns:a16="http://schemas.microsoft.com/office/drawing/2014/main" id="{2D2EB083-2AFD-4891-B18E-AF9A24287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62902"/>
            <a:ext cx="4490720" cy="4615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944AF6-4306-4E9C-B8F2-183556A82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2" y="362902"/>
            <a:ext cx="6832598" cy="46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3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0BC1CECE-E176-4C78-9194-26E5801E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98751"/>
            <a:ext cx="5080001" cy="1156424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B1A1CE3-0B78-48A2-8FBB-BA86BBB1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60" y="4953174"/>
            <a:ext cx="3281680" cy="1904826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3AAA3778-0523-49A8-BED3-33778460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Mediació: Projecte 2021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7F447F8-9234-40E0-AABB-A006B7E9BFB8}"/>
              </a:ext>
            </a:extLst>
          </p:cNvPr>
          <p:cNvSpPr txBox="1"/>
          <p:nvPr/>
        </p:nvSpPr>
        <p:spPr>
          <a:xfrm>
            <a:off x="650240" y="1798320"/>
            <a:ext cx="10688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Tres línies de treball per la promoció de la Mediació en l’advocacia:</a:t>
            </a: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57600" lvl="7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Comunicació</a:t>
            </a:r>
          </a:p>
          <a:p>
            <a:pPr marL="3657600" lvl="7" indent="-457200">
              <a:buFont typeface="Wingdings" panose="05000000000000000000" pitchFamily="2" charset="2"/>
              <a:buChar char="q"/>
            </a:pPr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57600" lvl="7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Formació</a:t>
            </a:r>
          </a:p>
          <a:p>
            <a:pPr marL="3657600" lvl="7" indent="-457200">
              <a:buFont typeface="Wingdings" panose="05000000000000000000" pitchFamily="2" charset="2"/>
              <a:buChar char="q"/>
            </a:pPr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657600" lvl="7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Investigació </a:t>
            </a:r>
          </a:p>
        </p:txBody>
      </p:sp>
    </p:spTree>
    <p:extLst>
      <p:ext uri="{BB962C8B-B14F-4D97-AF65-F5344CB8AC3E}">
        <p14:creationId xmlns:p14="http://schemas.microsoft.com/office/powerpoint/2010/main" val="380741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0BC1CECE-E176-4C78-9194-26E5801E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98751"/>
            <a:ext cx="5080001" cy="1156424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B1A1CE3-0B78-48A2-8FBB-BA86BBB1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60" y="4953174"/>
            <a:ext cx="3281680" cy="1904826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3AAA3778-0523-49A8-BED3-33778460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Mediació: Projecte 2021- Comunicació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7F447F8-9234-40E0-AABB-A006B7E9BFB8}"/>
              </a:ext>
            </a:extLst>
          </p:cNvPr>
          <p:cNvSpPr txBox="1"/>
          <p:nvPr/>
        </p:nvSpPr>
        <p:spPr>
          <a:xfrm>
            <a:off x="650240" y="1798320"/>
            <a:ext cx="11033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Campanya de comunicació  digital: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donarem importància a les  xarxes socials de In Mediació (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linkedin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facebook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Instagram, i  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twitter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),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posarem la mediació i 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ADR’s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 positiu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Planificació de continguts diaris (setembre-desembre)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Execució de la planificació.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Inversió a canals/SEM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Objecte promocional.</a:t>
            </a:r>
          </a:p>
        </p:txBody>
      </p:sp>
    </p:spTree>
    <p:extLst>
      <p:ext uri="{BB962C8B-B14F-4D97-AF65-F5344CB8AC3E}">
        <p14:creationId xmlns:p14="http://schemas.microsoft.com/office/powerpoint/2010/main" val="47849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0BC1CECE-E176-4C78-9194-26E5801E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98751"/>
            <a:ext cx="5080001" cy="1156424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B1A1CE3-0B78-48A2-8FBB-BA86BBB1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60" y="4953174"/>
            <a:ext cx="3281680" cy="1904826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3AAA3778-0523-49A8-BED3-33778460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Mediació: Projecte 2021- Formació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7F447F8-9234-40E0-AABB-A006B7E9BFB8}"/>
              </a:ext>
            </a:extLst>
          </p:cNvPr>
          <p:cNvSpPr txBox="1"/>
          <p:nvPr/>
        </p:nvSpPr>
        <p:spPr>
          <a:xfrm>
            <a:off x="721360" y="1463040"/>
            <a:ext cx="1061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Webinar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de presentació de campanya i de  3 bones pràctiques presentades als premis ADR (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Gencat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Webinars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sobre matèries de gran interès per a l’advocacia, relacionades amb la mediació.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 tallers en el Congrés de Mediació- Mataró 25-26 novembre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14 Tallers presencials en els col·legis de l’Advocacia : Negociació positiva, mediació i ADR (Destinataris: advocacia, lletrats i lletrades SOJ  i SOM) </a:t>
            </a:r>
          </a:p>
        </p:txBody>
      </p:sp>
    </p:spTree>
    <p:extLst>
      <p:ext uri="{BB962C8B-B14F-4D97-AF65-F5344CB8AC3E}">
        <p14:creationId xmlns:p14="http://schemas.microsoft.com/office/powerpoint/2010/main" val="334674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0BC1CECE-E176-4C78-9194-26E5801E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98751"/>
            <a:ext cx="5080001" cy="1156424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B1A1CE3-0B78-48A2-8FBB-BA86BBB1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60" y="4953174"/>
            <a:ext cx="3281680" cy="1904826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3AAA3778-0523-49A8-BED3-33778460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365125"/>
            <a:ext cx="111760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Mediació: Projecte 2021- Investigació 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7F447F8-9234-40E0-AABB-A006B7E9BFB8}"/>
              </a:ext>
            </a:extLst>
          </p:cNvPr>
          <p:cNvSpPr txBox="1"/>
          <p:nvPr/>
        </p:nvSpPr>
        <p:spPr>
          <a:xfrm>
            <a:off x="721360" y="2001520"/>
            <a:ext cx="1061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23 Focus grup en el si de l’advocacia: Reflexió sobre els avantatges de la  mediació, en el si dels col·legis.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 Focus grup àmbit Universitat: Formació en Mediació per a futurs professionals de l’advocacia.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 Focus grup àmbit Fiscalia.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4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0BC1CECE-E176-4C78-9194-26E5801E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98751"/>
            <a:ext cx="5080001" cy="1156424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0B1A1CE3-0B78-48A2-8FBB-BA86BBB1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960" y="4953174"/>
            <a:ext cx="3281680" cy="1904826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3AAA3778-0523-49A8-BED3-33778460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365125"/>
            <a:ext cx="111760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Mediació: Projecte 2021- Informe. 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7F447F8-9234-40E0-AABB-A006B7E9BFB8}"/>
              </a:ext>
            </a:extLst>
          </p:cNvPr>
          <p:cNvSpPr txBox="1"/>
          <p:nvPr/>
        </p:nvSpPr>
        <p:spPr>
          <a:xfrm>
            <a:off x="629920" y="1406208"/>
            <a:ext cx="111861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Anàlisi d’indicadors del projecte: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Impactes de comunicació.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Número d’assistents a formació (</a:t>
            </a:r>
            <a:r>
              <a:rPr lang="ca-ES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webinars</a:t>
            </a: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taller i curs).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Focus grups realitzats i número de participants.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Enquesta de satisfacció entre els participants.</a:t>
            </a: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Anàlisi de les conclusions dels focus grups realitzats.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final del projecte.</a:t>
            </a: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3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0BC1CECE-E176-4C78-9194-26E5801E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98751"/>
            <a:ext cx="5080001" cy="1156424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3AAA3778-0523-49A8-BED3-33778460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365125"/>
            <a:ext cx="11176000" cy="1325563"/>
          </a:xfrm>
        </p:spPr>
        <p:txBody>
          <a:bodyPr/>
          <a:lstStyle/>
          <a:p>
            <a:r>
              <a:rPr lang="ca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Mediació: Projecte 2021-Calendari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7F447F8-9234-40E0-AABB-A006B7E9BFB8}"/>
              </a:ext>
            </a:extLst>
          </p:cNvPr>
          <p:cNvSpPr txBox="1"/>
          <p:nvPr/>
        </p:nvSpPr>
        <p:spPr>
          <a:xfrm>
            <a:off x="568960" y="2042160"/>
            <a:ext cx="1076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ca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Del 10 de setembre al 10 de desembre de 2021</a:t>
            </a:r>
          </a:p>
          <a:p>
            <a:r>
              <a:rPr lang="ca-E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endParaRPr lang="ca-E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855E9D-C70F-4697-A16E-2EEA63F2F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920" y="3989803"/>
            <a:ext cx="4318000" cy="25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0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285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Tema de l'Office</vt:lpstr>
      <vt:lpstr>Presentación de PowerPoint</vt:lpstr>
      <vt:lpstr>IN Mediació: Projecte 2021</vt:lpstr>
      <vt:lpstr>IN Mediació: Projecte 2021- Comunicació</vt:lpstr>
      <vt:lpstr>IN Mediació: Projecte 2021- Formació</vt:lpstr>
      <vt:lpstr>IN Mediació: Projecte 2021- Investigació </vt:lpstr>
      <vt:lpstr>IN Mediació: Projecte 2021- Informe. </vt:lpstr>
      <vt:lpstr>IN Mediació: Projecte 2021-Calendari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Angeles Montoya</dc:creator>
  <cp:lastModifiedBy>Ana Valera</cp:lastModifiedBy>
  <cp:revision>17</cp:revision>
  <dcterms:created xsi:type="dcterms:W3CDTF">2021-07-03T16:31:01Z</dcterms:created>
  <dcterms:modified xsi:type="dcterms:W3CDTF">2021-09-15T07:44:16Z</dcterms:modified>
</cp:coreProperties>
</file>